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haansoftxlsx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7" r:id="rId4"/>
    <p:sldId id="268" r:id="rId5"/>
    <p:sldId id="269" r:id="rId6"/>
    <p:sldId id="270" r:id="rId7"/>
    <p:sldId id="271" r:id="rId8"/>
    <p:sldId id="273" r:id="rId9"/>
    <p:sldId id="274" r:id="rId10"/>
    <p:sldId id="275" r:id="rId11"/>
    <p:sldId id="278" r:id="rId12"/>
    <p:sldId id="279" r:id="rId13"/>
    <p:sldId id="280" r:id="rId14"/>
    <p:sldId id="281" r:id="rId15"/>
    <p:sldId id="282" r:id="rId16"/>
    <p:sldId id="283" r:id="rId17"/>
    <p:sldId id="286" r:id="rId18"/>
    <p:sldId id="288" r:id="rId19"/>
    <p:sldId id="290" r:id="rId20"/>
    <p:sldId id="291" r:id="rId21"/>
    <p:sldId id="292" r:id="rId22"/>
    <p:sldId id="293" r:id="rId23"/>
    <p:sldId id="294" r:id="rId24"/>
    <p:sldId id="295" r:id="rId25"/>
    <p:sldId id="296" r:id="rId26"/>
    <p:sldId id="297" r:id="rId27"/>
    <p:sldId id="298" r:id="rId28"/>
    <p:sldId id="299" r:id="rId29"/>
    <p:sldId id="302" r:id="rId30"/>
    <p:sldId id="300" r:id="rId31"/>
    <p:sldId id="301" r:id="rId32"/>
    <p:sldId id="303" r:id="rId33"/>
    <p:sldId id="304" r:id="rId34"/>
    <p:sldId id="305" r:id="rId35"/>
    <p:sldId id="306" r:id="rId36"/>
    <p:sldId id="307" r:id="rId37"/>
    <p:sldId id="308" r:id="rId38"/>
    <p:sldId id="309" r:id="rId39"/>
    <p:sldId id="310" r:id="rId40"/>
    <p:sldId id="311" r:id="rId41"/>
    <p:sldId id="312" r:id="rId42"/>
    <p:sldId id="313" r:id="rId43"/>
    <p:sldId id="314" r:id="rId44"/>
    <p:sldId id="259" r:id="rId45"/>
    <p:sldId id="260" r:id="rId46"/>
    <p:sldId id="261" r:id="rId47"/>
    <p:sldId id="262" r:id="rId48"/>
    <p:sldId id="263" r:id="rId49"/>
    <p:sldId id="264" r:id="rId50"/>
    <p:sldId id="265" r:id="rId5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6" autoAdjust="0"/>
    <p:restoredTop sz="94660"/>
  </p:normalViewPr>
  <p:slideViewPr>
    <p:cSldViewPr snapToGrid="0">
      <p:cViewPr>
        <p:scale>
          <a:sx n="75" d="100"/>
          <a:sy n="75" d="100"/>
        </p:scale>
        <p:origin x="-1620" y="-9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8888888888881118111811117511111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19050" cap="rnd">
              <a:noFill/>
              <a:round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1986E1"/>
              </a:solidFill>
              <a:ln w="19050" cap="rnd">
                <a:noFill/>
                <a:round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1E6-4B73-A622-C5F4E89F1987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1100" b="1">
                      <a:solidFill>
                        <a:schemeClr val="bg1"/>
                      </a:solidFill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b="0">
                      <a:solidFill>
                        <a:schemeClr val="bg1"/>
                      </a:solidFill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0%</c:formatCode>
                <c:ptCount val="12"/>
                <c:pt idx="0">
                  <c:v>0.3</c:v>
                </c:pt>
                <c:pt idx="1">
                  <c:v>0.2</c:v>
                </c:pt>
                <c:pt idx="2">
                  <c:v>0.5</c:v>
                </c:pt>
                <c:pt idx="3">
                  <c:v>0.6</c:v>
                </c:pt>
                <c:pt idx="4">
                  <c:v>0.7</c:v>
                </c:pt>
                <c:pt idx="5">
                  <c:v>0.88</c:v>
                </c:pt>
                <c:pt idx="6">
                  <c:v>0.6</c:v>
                </c:pt>
                <c:pt idx="7">
                  <c:v>0.42</c:v>
                </c:pt>
                <c:pt idx="8">
                  <c:v>0.52</c:v>
                </c:pt>
                <c:pt idx="9">
                  <c:v>0.65</c:v>
                </c:pt>
                <c:pt idx="10">
                  <c:v>0.32</c:v>
                </c:pt>
                <c:pt idx="11">
                  <c:v>0.45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E1E6-4B73-A622-C5F4E89F198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00"/>
        <c:axId val="217784320"/>
        <c:axId val="217785856"/>
      </c:barChart>
      <c:catAx>
        <c:axId val="217784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7785856"/>
        <c:crosses val="autoZero"/>
        <c:auto val="1"/>
        <c:lblAlgn val="ctr"/>
        <c:lblOffset val="100"/>
        <c:noMultiLvlLbl val="0"/>
      </c:catAx>
      <c:valAx>
        <c:axId val="21778585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217784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ko-K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2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69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0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7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83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5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8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2021-07-02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035CCED8-2603-41F5-BFD5-02733E5542B9}"/>
              </a:ext>
            </a:extLst>
          </p:cNvPr>
          <p:cNvGrpSpPr/>
          <p:nvPr/>
        </p:nvGrpSpPr>
        <p:grpSpPr>
          <a:xfrm>
            <a:off x="2891233" y="1150609"/>
            <a:ext cx="5866058" cy="1971450"/>
            <a:chOff x="4296000" y="1509721"/>
            <a:chExt cx="3600000" cy="360000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xmlns="" id="{FD216280-87A2-4EBA-BCB2-3F18B6E50A8F}"/>
                </a:ext>
              </a:extLst>
            </p:cNvPr>
            <p:cNvSpPr/>
            <p:nvPr/>
          </p:nvSpPr>
          <p:spPr>
            <a:xfrm>
              <a:off x="4296000" y="1509721"/>
              <a:ext cx="3600000" cy="3600000"/>
            </a:xfrm>
            <a:prstGeom prst="roundRect">
              <a:avLst>
                <a:gd name="adj" fmla="val 17957"/>
              </a:avLst>
            </a:pr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xmlns="" id="{4E23BAE4-EAAF-449B-8536-2BFA5CA28922}"/>
                </a:ext>
              </a:extLst>
            </p:cNvPr>
            <p:cNvGrpSpPr/>
            <p:nvPr/>
          </p:nvGrpSpPr>
          <p:grpSpPr>
            <a:xfrm>
              <a:off x="4457925" y="1872327"/>
              <a:ext cx="3288792" cy="2971217"/>
              <a:chOff x="4657780" y="2476497"/>
              <a:chExt cx="3396687" cy="3068693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xmlns="" id="{6CC0F4B8-DF2A-4BDD-8CC2-413E22699607}"/>
                  </a:ext>
                </a:extLst>
              </p:cNvPr>
              <p:cNvSpPr/>
              <p:nvPr/>
            </p:nvSpPr>
            <p:spPr>
              <a:xfrm>
                <a:off x="4810353" y="2476497"/>
                <a:ext cx="3091544" cy="2855688"/>
              </a:xfrm>
              <a:prstGeom prst="roundRect">
                <a:avLst>
                  <a:gd name="adj" fmla="val 3002"/>
                </a:avLst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xmlns="" id="{269DC61A-0A83-4026-BC8E-E8562FBBA64D}"/>
                  </a:ext>
                </a:extLst>
              </p:cNvPr>
              <p:cNvSpPr/>
              <p:nvPr/>
            </p:nvSpPr>
            <p:spPr>
              <a:xfrm>
                <a:off x="4657780" y="2789925"/>
                <a:ext cx="3396687" cy="2755265"/>
              </a:xfrm>
              <a:prstGeom prst="roundRect">
                <a:avLst>
                  <a:gd name="adj" fmla="val 300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8B833947-C5BA-4A7A-B976-97EA893732F9}"/>
                </a:ext>
              </a:extLst>
            </p:cNvPr>
            <p:cNvGrpSpPr/>
            <p:nvPr/>
          </p:nvGrpSpPr>
          <p:grpSpPr>
            <a:xfrm>
              <a:off x="4296000" y="2396154"/>
              <a:ext cx="3600000" cy="2690375"/>
              <a:chOff x="4556125" y="3001249"/>
              <a:chExt cx="3600000" cy="2690375"/>
            </a:xfrm>
            <a:effectLst>
              <a:outerShdw blurRad="279400" dist="762000" dir="5400000" sx="88000" sy="88000" algn="t" rotWithShape="0">
                <a:prstClr val="black">
                  <a:alpha val="14000"/>
                </a:prstClr>
              </a:outerShdw>
            </a:effectLst>
          </p:grpSpPr>
          <p:sp>
            <p:nvSpPr>
              <p:cNvPr id="7" name="사각형: 둥근 위쪽 모서리 6">
                <a:extLst>
                  <a:ext uri="{FF2B5EF4-FFF2-40B4-BE49-F238E27FC236}">
                    <a16:creationId xmlns:a16="http://schemas.microsoft.com/office/drawing/2014/main" xmlns="" id="{C938BC48-0BA9-4BD4-94E3-CE5D0929E7A5}"/>
                  </a:ext>
                </a:extLst>
              </p:cNvPr>
              <p:cNvSpPr/>
              <p:nvPr/>
            </p:nvSpPr>
            <p:spPr>
              <a:xfrm>
                <a:off x="4556125" y="3213286"/>
                <a:ext cx="3600000" cy="2478338"/>
              </a:xfrm>
              <a:prstGeom prst="round2SameRect">
                <a:avLst>
                  <a:gd name="adj1" fmla="val 6975"/>
                  <a:gd name="adj2" fmla="val 26005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사각형: 둥근 위쪽 모서리 7">
                <a:extLst>
                  <a:ext uri="{FF2B5EF4-FFF2-40B4-BE49-F238E27FC236}">
                    <a16:creationId xmlns:a16="http://schemas.microsoft.com/office/drawing/2014/main" xmlns="" id="{5BE47643-A6A4-4BA3-B2E3-D59C5300AEB4}"/>
                  </a:ext>
                </a:extLst>
              </p:cNvPr>
              <p:cNvSpPr/>
              <p:nvPr/>
            </p:nvSpPr>
            <p:spPr>
              <a:xfrm>
                <a:off x="4556125" y="3001249"/>
                <a:ext cx="1427426" cy="47615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8A9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748446" y="188345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23359" y="4471153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8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946900" y="306378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1026" name="Picture 2" descr="C:\Users\SHY-702-15\Desktop\kingdomlogo(3)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25199" y="-1297742"/>
            <a:ext cx="1282520" cy="122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223432" y="1974871"/>
            <a:ext cx="3222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solidFill>
                  <a:schemeClr val="bg1"/>
                </a:solidFill>
              </a:rPr>
              <a:t>WEB ERP 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46900" y="4697513"/>
            <a:ext cx="5105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accent1">
                    <a:lumMod val="50000"/>
                  </a:schemeClr>
                </a:solidFill>
              </a:rPr>
              <a:t>TEAM Kingdom</a:t>
            </a:r>
            <a:endParaRPr lang="ko-KR" altLang="en-US" sz="5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39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8230" y="1793113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6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995792" y="3264070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7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073888" y="1610449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58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23941" y="874145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7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45141" y="5676971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2" name="Group 14">
            <a:extLst>
              <a:ext uri="{FF2B5EF4-FFF2-40B4-BE49-F238E27FC236}">
                <a16:creationId xmlns:a16="http://schemas.microsoft.com/office/drawing/2014/main" xmlns="" id="{FC7D47D3-E60F-43B7-9EBC-4C4CE1A4D91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368041" y="5304873"/>
            <a:ext cx="457541" cy="552928"/>
            <a:chOff x="2190" y="2694"/>
            <a:chExt cx="283" cy="342"/>
          </a:xfrm>
          <a:solidFill>
            <a:schemeClr val="bg1"/>
          </a:solidFill>
        </p:grpSpPr>
        <p:sp>
          <p:nvSpPr>
            <p:cNvPr id="73" name="Freeform 16">
              <a:extLst>
                <a:ext uri="{FF2B5EF4-FFF2-40B4-BE49-F238E27FC236}">
                  <a16:creationId xmlns:a16="http://schemas.microsoft.com/office/drawing/2014/main" xmlns="" id="{A9A1D037-C111-4133-A9EB-FD4D9C14F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" y="2747"/>
              <a:ext cx="234" cy="289"/>
            </a:xfrm>
            <a:custGeom>
              <a:avLst/>
              <a:gdLst>
                <a:gd name="T0" fmla="*/ 482 w 2337"/>
                <a:gd name="T1" fmla="*/ 0 h 2882"/>
                <a:gd name="T2" fmla="*/ 512 w 2337"/>
                <a:gd name="T3" fmla="*/ 10 h 2882"/>
                <a:gd name="T4" fmla="*/ 530 w 2337"/>
                <a:gd name="T5" fmla="*/ 34 h 2882"/>
                <a:gd name="T6" fmla="*/ 530 w 2337"/>
                <a:gd name="T7" fmla="*/ 65 h 2882"/>
                <a:gd name="T8" fmla="*/ 512 w 2337"/>
                <a:gd name="T9" fmla="*/ 89 h 2882"/>
                <a:gd name="T10" fmla="*/ 482 w 2337"/>
                <a:gd name="T11" fmla="*/ 99 h 2882"/>
                <a:gd name="T12" fmla="*/ 219 w 2337"/>
                <a:gd name="T13" fmla="*/ 102 h 2882"/>
                <a:gd name="T14" fmla="*/ 165 w 2337"/>
                <a:gd name="T15" fmla="*/ 124 h 2882"/>
                <a:gd name="T16" fmla="*/ 125 w 2337"/>
                <a:gd name="T17" fmla="*/ 164 h 2882"/>
                <a:gd name="T18" fmla="*/ 102 w 2337"/>
                <a:gd name="T19" fmla="*/ 217 h 2882"/>
                <a:gd name="T20" fmla="*/ 100 w 2337"/>
                <a:gd name="T21" fmla="*/ 2636 h 2882"/>
                <a:gd name="T22" fmla="*/ 111 w 2337"/>
                <a:gd name="T23" fmla="*/ 2694 h 2882"/>
                <a:gd name="T24" fmla="*/ 144 w 2337"/>
                <a:gd name="T25" fmla="*/ 2740 h 2882"/>
                <a:gd name="T26" fmla="*/ 190 w 2337"/>
                <a:gd name="T27" fmla="*/ 2772 h 2882"/>
                <a:gd name="T28" fmla="*/ 248 w 2337"/>
                <a:gd name="T29" fmla="*/ 2784 h 2882"/>
                <a:gd name="T30" fmla="*/ 2119 w 2337"/>
                <a:gd name="T31" fmla="*/ 2780 h 2882"/>
                <a:gd name="T32" fmla="*/ 2173 w 2337"/>
                <a:gd name="T33" fmla="*/ 2759 h 2882"/>
                <a:gd name="T34" fmla="*/ 2213 w 2337"/>
                <a:gd name="T35" fmla="*/ 2719 h 2882"/>
                <a:gd name="T36" fmla="*/ 2236 w 2337"/>
                <a:gd name="T37" fmla="*/ 2665 h 2882"/>
                <a:gd name="T38" fmla="*/ 2239 w 2337"/>
                <a:gd name="T39" fmla="*/ 2402 h 2882"/>
                <a:gd name="T40" fmla="*/ 2248 w 2337"/>
                <a:gd name="T41" fmla="*/ 2372 h 2882"/>
                <a:gd name="T42" fmla="*/ 2273 w 2337"/>
                <a:gd name="T43" fmla="*/ 2355 h 2882"/>
                <a:gd name="T44" fmla="*/ 2303 w 2337"/>
                <a:gd name="T45" fmla="*/ 2355 h 2882"/>
                <a:gd name="T46" fmla="*/ 2328 w 2337"/>
                <a:gd name="T47" fmla="*/ 2372 h 2882"/>
                <a:gd name="T48" fmla="*/ 2337 w 2337"/>
                <a:gd name="T49" fmla="*/ 2402 h 2882"/>
                <a:gd name="T50" fmla="*/ 2334 w 2337"/>
                <a:gd name="T51" fmla="*/ 2676 h 2882"/>
                <a:gd name="T52" fmla="*/ 2310 w 2337"/>
                <a:gd name="T53" fmla="*/ 2749 h 2882"/>
                <a:gd name="T54" fmla="*/ 2265 w 2337"/>
                <a:gd name="T55" fmla="*/ 2811 h 2882"/>
                <a:gd name="T56" fmla="*/ 2203 w 2337"/>
                <a:gd name="T57" fmla="*/ 2855 h 2882"/>
                <a:gd name="T58" fmla="*/ 2130 w 2337"/>
                <a:gd name="T59" fmla="*/ 2879 h 2882"/>
                <a:gd name="T60" fmla="*/ 248 w 2337"/>
                <a:gd name="T61" fmla="*/ 2882 h 2882"/>
                <a:gd name="T62" fmla="*/ 170 w 2337"/>
                <a:gd name="T63" fmla="*/ 2870 h 2882"/>
                <a:gd name="T64" fmla="*/ 102 w 2337"/>
                <a:gd name="T65" fmla="*/ 2835 h 2882"/>
                <a:gd name="T66" fmla="*/ 48 w 2337"/>
                <a:gd name="T67" fmla="*/ 2781 h 2882"/>
                <a:gd name="T68" fmla="*/ 13 w 2337"/>
                <a:gd name="T69" fmla="*/ 2714 h 2882"/>
                <a:gd name="T70" fmla="*/ 0 w 2337"/>
                <a:gd name="T71" fmla="*/ 2636 h 2882"/>
                <a:gd name="T72" fmla="*/ 3 w 2337"/>
                <a:gd name="T73" fmla="*/ 207 h 2882"/>
                <a:gd name="T74" fmla="*/ 28 w 2337"/>
                <a:gd name="T75" fmla="*/ 133 h 2882"/>
                <a:gd name="T76" fmla="*/ 73 w 2337"/>
                <a:gd name="T77" fmla="*/ 73 h 2882"/>
                <a:gd name="T78" fmla="*/ 135 w 2337"/>
                <a:gd name="T79" fmla="*/ 27 h 2882"/>
                <a:gd name="T80" fmla="*/ 208 w 2337"/>
                <a:gd name="T81" fmla="*/ 3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2">
                  <a:moveTo>
                    <a:pt x="248" y="0"/>
                  </a:moveTo>
                  <a:lnTo>
                    <a:pt x="482" y="0"/>
                  </a:lnTo>
                  <a:lnTo>
                    <a:pt x="499" y="2"/>
                  </a:lnTo>
                  <a:lnTo>
                    <a:pt x="512" y="10"/>
                  </a:lnTo>
                  <a:lnTo>
                    <a:pt x="523" y="19"/>
                  </a:lnTo>
                  <a:lnTo>
                    <a:pt x="530" y="34"/>
                  </a:lnTo>
                  <a:lnTo>
                    <a:pt x="532" y="49"/>
                  </a:lnTo>
                  <a:lnTo>
                    <a:pt x="530" y="65"/>
                  </a:lnTo>
                  <a:lnTo>
                    <a:pt x="523" y="78"/>
                  </a:lnTo>
                  <a:lnTo>
                    <a:pt x="512" y="89"/>
                  </a:lnTo>
                  <a:lnTo>
                    <a:pt x="499" y="95"/>
                  </a:lnTo>
                  <a:lnTo>
                    <a:pt x="482" y="99"/>
                  </a:lnTo>
                  <a:lnTo>
                    <a:pt x="248" y="99"/>
                  </a:lnTo>
                  <a:lnTo>
                    <a:pt x="219" y="102"/>
                  </a:lnTo>
                  <a:lnTo>
                    <a:pt x="190" y="109"/>
                  </a:lnTo>
                  <a:lnTo>
                    <a:pt x="165" y="124"/>
                  </a:lnTo>
                  <a:lnTo>
                    <a:pt x="144" y="142"/>
                  </a:lnTo>
                  <a:lnTo>
                    <a:pt x="125" y="164"/>
                  </a:lnTo>
                  <a:lnTo>
                    <a:pt x="111" y="189"/>
                  </a:lnTo>
                  <a:lnTo>
                    <a:pt x="102" y="217"/>
                  </a:lnTo>
                  <a:lnTo>
                    <a:pt x="100" y="247"/>
                  </a:lnTo>
                  <a:lnTo>
                    <a:pt x="100" y="2636"/>
                  </a:lnTo>
                  <a:lnTo>
                    <a:pt x="102" y="2665"/>
                  </a:lnTo>
                  <a:lnTo>
                    <a:pt x="111" y="2694"/>
                  </a:lnTo>
                  <a:lnTo>
                    <a:pt x="125" y="2719"/>
                  </a:lnTo>
                  <a:lnTo>
                    <a:pt x="144" y="2740"/>
                  </a:lnTo>
                  <a:lnTo>
                    <a:pt x="165" y="2759"/>
                  </a:lnTo>
                  <a:lnTo>
                    <a:pt x="190" y="2772"/>
                  </a:lnTo>
                  <a:lnTo>
                    <a:pt x="219" y="2780"/>
                  </a:lnTo>
                  <a:lnTo>
                    <a:pt x="248" y="2784"/>
                  </a:lnTo>
                  <a:lnTo>
                    <a:pt x="2090" y="2784"/>
                  </a:lnTo>
                  <a:lnTo>
                    <a:pt x="2119" y="2780"/>
                  </a:lnTo>
                  <a:lnTo>
                    <a:pt x="2147" y="2772"/>
                  </a:lnTo>
                  <a:lnTo>
                    <a:pt x="2173" y="2759"/>
                  </a:lnTo>
                  <a:lnTo>
                    <a:pt x="2195" y="2740"/>
                  </a:lnTo>
                  <a:lnTo>
                    <a:pt x="2213" y="2719"/>
                  </a:lnTo>
                  <a:lnTo>
                    <a:pt x="2227" y="2694"/>
                  </a:lnTo>
                  <a:lnTo>
                    <a:pt x="2236" y="2665"/>
                  </a:lnTo>
                  <a:lnTo>
                    <a:pt x="2239" y="2636"/>
                  </a:lnTo>
                  <a:lnTo>
                    <a:pt x="2239" y="2402"/>
                  </a:lnTo>
                  <a:lnTo>
                    <a:pt x="2241" y="2387"/>
                  </a:lnTo>
                  <a:lnTo>
                    <a:pt x="2248" y="2372"/>
                  </a:lnTo>
                  <a:lnTo>
                    <a:pt x="2259" y="2363"/>
                  </a:lnTo>
                  <a:lnTo>
                    <a:pt x="2273" y="2355"/>
                  </a:lnTo>
                  <a:lnTo>
                    <a:pt x="2288" y="2353"/>
                  </a:lnTo>
                  <a:lnTo>
                    <a:pt x="2303" y="2355"/>
                  </a:lnTo>
                  <a:lnTo>
                    <a:pt x="2317" y="2363"/>
                  </a:lnTo>
                  <a:lnTo>
                    <a:pt x="2328" y="2372"/>
                  </a:lnTo>
                  <a:lnTo>
                    <a:pt x="2335" y="2387"/>
                  </a:lnTo>
                  <a:lnTo>
                    <a:pt x="2337" y="2402"/>
                  </a:lnTo>
                  <a:lnTo>
                    <a:pt x="2337" y="2636"/>
                  </a:lnTo>
                  <a:lnTo>
                    <a:pt x="2334" y="2676"/>
                  </a:lnTo>
                  <a:lnTo>
                    <a:pt x="2325" y="2714"/>
                  </a:lnTo>
                  <a:lnTo>
                    <a:pt x="2310" y="2749"/>
                  </a:lnTo>
                  <a:lnTo>
                    <a:pt x="2290" y="2781"/>
                  </a:lnTo>
                  <a:lnTo>
                    <a:pt x="2265" y="2811"/>
                  </a:lnTo>
                  <a:lnTo>
                    <a:pt x="2236" y="2835"/>
                  </a:lnTo>
                  <a:lnTo>
                    <a:pt x="2203" y="2855"/>
                  </a:lnTo>
                  <a:lnTo>
                    <a:pt x="2168" y="2870"/>
                  </a:lnTo>
                  <a:lnTo>
                    <a:pt x="2130" y="2879"/>
                  </a:lnTo>
                  <a:lnTo>
                    <a:pt x="2090" y="2882"/>
                  </a:lnTo>
                  <a:lnTo>
                    <a:pt x="248" y="2882"/>
                  </a:lnTo>
                  <a:lnTo>
                    <a:pt x="208" y="2879"/>
                  </a:lnTo>
                  <a:lnTo>
                    <a:pt x="170" y="2870"/>
                  </a:lnTo>
                  <a:lnTo>
                    <a:pt x="135" y="2855"/>
                  </a:lnTo>
                  <a:lnTo>
                    <a:pt x="102" y="2835"/>
                  </a:lnTo>
                  <a:lnTo>
                    <a:pt x="73" y="2811"/>
                  </a:lnTo>
                  <a:lnTo>
                    <a:pt x="48" y="2781"/>
                  </a:lnTo>
                  <a:lnTo>
                    <a:pt x="28" y="2749"/>
                  </a:lnTo>
                  <a:lnTo>
                    <a:pt x="13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3" y="169"/>
                  </a:lnTo>
                  <a:lnTo>
                    <a:pt x="28" y="133"/>
                  </a:lnTo>
                  <a:lnTo>
                    <a:pt x="48" y="101"/>
                  </a:lnTo>
                  <a:lnTo>
                    <a:pt x="73" y="73"/>
                  </a:lnTo>
                  <a:lnTo>
                    <a:pt x="102" y="48"/>
                  </a:lnTo>
                  <a:lnTo>
                    <a:pt x="135" y="27"/>
                  </a:lnTo>
                  <a:lnTo>
                    <a:pt x="170" y="13"/>
                  </a:lnTo>
                  <a:lnTo>
                    <a:pt x="208" y="3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17">
              <a:extLst>
                <a:ext uri="{FF2B5EF4-FFF2-40B4-BE49-F238E27FC236}">
                  <a16:creationId xmlns:a16="http://schemas.microsoft.com/office/drawing/2014/main" xmlns="" id="{8DCE31C5-9B71-425C-90EE-551596375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" y="2694"/>
              <a:ext cx="233" cy="289"/>
            </a:xfrm>
            <a:custGeom>
              <a:avLst/>
              <a:gdLst>
                <a:gd name="T0" fmla="*/ 1596 w 2337"/>
                <a:gd name="T1" fmla="*/ 0 h 2883"/>
                <a:gd name="T2" fmla="*/ 1624 w 2337"/>
                <a:gd name="T3" fmla="*/ 9 h 2883"/>
                <a:gd name="T4" fmla="*/ 1643 w 2337"/>
                <a:gd name="T5" fmla="*/ 34 h 2883"/>
                <a:gd name="T6" fmla="*/ 1643 w 2337"/>
                <a:gd name="T7" fmla="*/ 64 h 2883"/>
                <a:gd name="T8" fmla="*/ 1624 w 2337"/>
                <a:gd name="T9" fmla="*/ 89 h 2883"/>
                <a:gd name="T10" fmla="*/ 1596 w 2337"/>
                <a:gd name="T11" fmla="*/ 99 h 2883"/>
                <a:gd name="T12" fmla="*/ 217 w 2337"/>
                <a:gd name="T13" fmla="*/ 101 h 2883"/>
                <a:gd name="T14" fmla="*/ 164 w 2337"/>
                <a:gd name="T15" fmla="*/ 124 h 2883"/>
                <a:gd name="T16" fmla="*/ 124 w 2337"/>
                <a:gd name="T17" fmla="*/ 164 h 2883"/>
                <a:gd name="T18" fmla="*/ 101 w 2337"/>
                <a:gd name="T19" fmla="*/ 217 h 2883"/>
                <a:gd name="T20" fmla="*/ 99 w 2337"/>
                <a:gd name="T21" fmla="*/ 2636 h 2883"/>
                <a:gd name="T22" fmla="*/ 110 w 2337"/>
                <a:gd name="T23" fmla="*/ 2693 h 2883"/>
                <a:gd name="T24" fmla="*/ 142 w 2337"/>
                <a:gd name="T25" fmla="*/ 2741 h 2883"/>
                <a:gd name="T26" fmla="*/ 189 w 2337"/>
                <a:gd name="T27" fmla="*/ 2772 h 2883"/>
                <a:gd name="T28" fmla="*/ 247 w 2337"/>
                <a:gd name="T29" fmla="*/ 2784 h 2883"/>
                <a:gd name="T30" fmla="*/ 2119 w 2337"/>
                <a:gd name="T31" fmla="*/ 2781 h 2883"/>
                <a:gd name="T32" fmla="*/ 2172 w 2337"/>
                <a:gd name="T33" fmla="*/ 2758 h 2883"/>
                <a:gd name="T34" fmla="*/ 2211 w 2337"/>
                <a:gd name="T35" fmla="*/ 2718 h 2883"/>
                <a:gd name="T36" fmla="*/ 2234 w 2337"/>
                <a:gd name="T37" fmla="*/ 2666 h 2883"/>
                <a:gd name="T38" fmla="*/ 2237 w 2337"/>
                <a:gd name="T39" fmla="*/ 757 h 2883"/>
                <a:gd name="T40" fmla="*/ 2247 w 2337"/>
                <a:gd name="T41" fmla="*/ 727 h 2883"/>
                <a:gd name="T42" fmla="*/ 2271 w 2337"/>
                <a:gd name="T43" fmla="*/ 710 h 2883"/>
                <a:gd name="T44" fmla="*/ 2303 w 2337"/>
                <a:gd name="T45" fmla="*/ 710 h 2883"/>
                <a:gd name="T46" fmla="*/ 2327 w 2337"/>
                <a:gd name="T47" fmla="*/ 727 h 2883"/>
                <a:gd name="T48" fmla="*/ 2337 w 2337"/>
                <a:gd name="T49" fmla="*/ 757 h 2883"/>
                <a:gd name="T50" fmla="*/ 2333 w 2337"/>
                <a:gd name="T51" fmla="*/ 2676 h 2883"/>
                <a:gd name="T52" fmla="*/ 2308 w 2337"/>
                <a:gd name="T53" fmla="*/ 2749 h 2883"/>
                <a:gd name="T54" fmla="*/ 2264 w 2337"/>
                <a:gd name="T55" fmla="*/ 2810 h 2883"/>
                <a:gd name="T56" fmla="*/ 2203 w 2337"/>
                <a:gd name="T57" fmla="*/ 2855 h 2883"/>
                <a:gd name="T58" fmla="*/ 2129 w 2337"/>
                <a:gd name="T59" fmla="*/ 2880 h 2883"/>
                <a:gd name="T60" fmla="*/ 247 w 2337"/>
                <a:gd name="T61" fmla="*/ 2883 h 2883"/>
                <a:gd name="T62" fmla="*/ 168 w 2337"/>
                <a:gd name="T63" fmla="*/ 2870 h 2883"/>
                <a:gd name="T64" fmla="*/ 101 w 2337"/>
                <a:gd name="T65" fmla="*/ 2835 h 2883"/>
                <a:gd name="T66" fmla="*/ 47 w 2337"/>
                <a:gd name="T67" fmla="*/ 2781 h 2883"/>
                <a:gd name="T68" fmla="*/ 11 w 2337"/>
                <a:gd name="T69" fmla="*/ 2714 h 2883"/>
                <a:gd name="T70" fmla="*/ 0 w 2337"/>
                <a:gd name="T71" fmla="*/ 2636 h 2883"/>
                <a:gd name="T72" fmla="*/ 3 w 2337"/>
                <a:gd name="T73" fmla="*/ 207 h 2883"/>
                <a:gd name="T74" fmla="*/ 27 w 2337"/>
                <a:gd name="T75" fmla="*/ 134 h 2883"/>
                <a:gd name="T76" fmla="*/ 71 w 2337"/>
                <a:gd name="T77" fmla="*/ 72 h 2883"/>
                <a:gd name="T78" fmla="*/ 133 w 2337"/>
                <a:gd name="T79" fmla="*/ 28 h 2883"/>
                <a:gd name="T80" fmla="*/ 206 w 2337"/>
                <a:gd name="T81" fmla="*/ 3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37" h="2883">
                  <a:moveTo>
                    <a:pt x="247" y="0"/>
                  </a:moveTo>
                  <a:lnTo>
                    <a:pt x="1596" y="0"/>
                  </a:lnTo>
                  <a:lnTo>
                    <a:pt x="1611" y="3"/>
                  </a:lnTo>
                  <a:lnTo>
                    <a:pt x="1624" y="9"/>
                  </a:lnTo>
                  <a:lnTo>
                    <a:pt x="1635" y="20"/>
                  </a:lnTo>
                  <a:lnTo>
                    <a:pt x="1643" y="34"/>
                  </a:lnTo>
                  <a:lnTo>
                    <a:pt x="1645" y="49"/>
                  </a:lnTo>
                  <a:lnTo>
                    <a:pt x="1643" y="64"/>
                  </a:lnTo>
                  <a:lnTo>
                    <a:pt x="1635" y="79"/>
                  </a:lnTo>
                  <a:lnTo>
                    <a:pt x="1624" y="89"/>
                  </a:lnTo>
                  <a:lnTo>
                    <a:pt x="1611" y="96"/>
                  </a:lnTo>
                  <a:lnTo>
                    <a:pt x="1596" y="99"/>
                  </a:lnTo>
                  <a:lnTo>
                    <a:pt x="247" y="99"/>
                  </a:lnTo>
                  <a:lnTo>
                    <a:pt x="217" y="101"/>
                  </a:lnTo>
                  <a:lnTo>
                    <a:pt x="189" y="110"/>
                  </a:lnTo>
                  <a:lnTo>
                    <a:pt x="164" y="124"/>
                  </a:lnTo>
                  <a:lnTo>
                    <a:pt x="142" y="143"/>
                  </a:lnTo>
                  <a:lnTo>
                    <a:pt x="124" y="164"/>
                  </a:lnTo>
                  <a:lnTo>
                    <a:pt x="110" y="189"/>
                  </a:lnTo>
                  <a:lnTo>
                    <a:pt x="101" y="217"/>
                  </a:lnTo>
                  <a:lnTo>
                    <a:pt x="99" y="247"/>
                  </a:lnTo>
                  <a:lnTo>
                    <a:pt x="99" y="2636"/>
                  </a:lnTo>
                  <a:lnTo>
                    <a:pt x="101" y="2666"/>
                  </a:lnTo>
                  <a:lnTo>
                    <a:pt x="110" y="2693"/>
                  </a:lnTo>
                  <a:lnTo>
                    <a:pt x="124" y="2718"/>
                  </a:lnTo>
                  <a:lnTo>
                    <a:pt x="142" y="2741"/>
                  </a:lnTo>
                  <a:lnTo>
                    <a:pt x="164" y="2758"/>
                  </a:lnTo>
                  <a:lnTo>
                    <a:pt x="189" y="2772"/>
                  </a:lnTo>
                  <a:lnTo>
                    <a:pt x="217" y="2781"/>
                  </a:lnTo>
                  <a:lnTo>
                    <a:pt x="247" y="2784"/>
                  </a:lnTo>
                  <a:lnTo>
                    <a:pt x="2088" y="2784"/>
                  </a:lnTo>
                  <a:lnTo>
                    <a:pt x="2119" y="2781"/>
                  </a:lnTo>
                  <a:lnTo>
                    <a:pt x="2146" y="2772"/>
                  </a:lnTo>
                  <a:lnTo>
                    <a:pt x="2172" y="2758"/>
                  </a:lnTo>
                  <a:lnTo>
                    <a:pt x="2194" y="2741"/>
                  </a:lnTo>
                  <a:lnTo>
                    <a:pt x="2211" y="2718"/>
                  </a:lnTo>
                  <a:lnTo>
                    <a:pt x="2225" y="2693"/>
                  </a:lnTo>
                  <a:lnTo>
                    <a:pt x="2234" y="2666"/>
                  </a:lnTo>
                  <a:lnTo>
                    <a:pt x="2237" y="2636"/>
                  </a:lnTo>
                  <a:lnTo>
                    <a:pt x="2237" y="757"/>
                  </a:lnTo>
                  <a:lnTo>
                    <a:pt x="2240" y="740"/>
                  </a:lnTo>
                  <a:lnTo>
                    <a:pt x="2247" y="727"/>
                  </a:lnTo>
                  <a:lnTo>
                    <a:pt x="2257" y="716"/>
                  </a:lnTo>
                  <a:lnTo>
                    <a:pt x="2271" y="710"/>
                  </a:lnTo>
                  <a:lnTo>
                    <a:pt x="2286" y="708"/>
                  </a:lnTo>
                  <a:lnTo>
                    <a:pt x="2303" y="710"/>
                  </a:lnTo>
                  <a:lnTo>
                    <a:pt x="2316" y="716"/>
                  </a:lnTo>
                  <a:lnTo>
                    <a:pt x="2327" y="727"/>
                  </a:lnTo>
                  <a:lnTo>
                    <a:pt x="2333" y="740"/>
                  </a:lnTo>
                  <a:lnTo>
                    <a:pt x="2337" y="757"/>
                  </a:lnTo>
                  <a:lnTo>
                    <a:pt x="2337" y="2636"/>
                  </a:lnTo>
                  <a:lnTo>
                    <a:pt x="2333" y="2676"/>
                  </a:lnTo>
                  <a:lnTo>
                    <a:pt x="2324" y="2714"/>
                  </a:lnTo>
                  <a:lnTo>
                    <a:pt x="2308" y="2749"/>
                  </a:lnTo>
                  <a:lnTo>
                    <a:pt x="2289" y="2782"/>
                  </a:lnTo>
                  <a:lnTo>
                    <a:pt x="2264" y="2810"/>
                  </a:lnTo>
                  <a:lnTo>
                    <a:pt x="2234" y="2835"/>
                  </a:lnTo>
                  <a:lnTo>
                    <a:pt x="2203" y="2855"/>
                  </a:lnTo>
                  <a:lnTo>
                    <a:pt x="2167" y="2870"/>
                  </a:lnTo>
                  <a:lnTo>
                    <a:pt x="2129" y="2880"/>
                  </a:lnTo>
                  <a:lnTo>
                    <a:pt x="2088" y="2883"/>
                  </a:lnTo>
                  <a:lnTo>
                    <a:pt x="247" y="2883"/>
                  </a:lnTo>
                  <a:lnTo>
                    <a:pt x="206" y="2880"/>
                  </a:lnTo>
                  <a:lnTo>
                    <a:pt x="168" y="2870"/>
                  </a:lnTo>
                  <a:lnTo>
                    <a:pt x="133" y="2855"/>
                  </a:lnTo>
                  <a:lnTo>
                    <a:pt x="101" y="2835"/>
                  </a:lnTo>
                  <a:lnTo>
                    <a:pt x="71" y="2810"/>
                  </a:lnTo>
                  <a:lnTo>
                    <a:pt x="47" y="2781"/>
                  </a:lnTo>
                  <a:lnTo>
                    <a:pt x="27" y="2749"/>
                  </a:lnTo>
                  <a:lnTo>
                    <a:pt x="11" y="2714"/>
                  </a:lnTo>
                  <a:lnTo>
                    <a:pt x="3" y="2676"/>
                  </a:lnTo>
                  <a:lnTo>
                    <a:pt x="0" y="2636"/>
                  </a:lnTo>
                  <a:lnTo>
                    <a:pt x="0" y="247"/>
                  </a:lnTo>
                  <a:lnTo>
                    <a:pt x="3" y="207"/>
                  </a:lnTo>
                  <a:lnTo>
                    <a:pt x="11" y="169"/>
                  </a:lnTo>
                  <a:lnTo>
                    <a:pt x="27" y="134"/>
                  </a:lnTo>
                  <a:lnTo>
                    <a:pt x="47" y="101"/>
                  </a:lnTo>
                  <a:lnTo>
                    <a:pt x="71" y="72"/>
                  </a:lnTo>
                  <a:lnTo>
                    <a:pt x="101" y="48"/>
                  </a:lnTo>
                  <a:lnTo>
                    <a:pt x="133" y="28"/>
                  </a:lnTo>
                  <a:lnTo>
                    <a:pt x="168" y="12"/>
                  </a:lnTo>
                  <a:lnTo>
                    <a:pt x="206" y="3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18">
              <a:extLst>
                <a:ext uri="{FF2B5EF4-FFF2-40B4-BE49-F238E27FC236}">
                  <a16:creationId xmlns:a16="http://schemas.microsoft.com/office/drawing/2014/main" xmlns="" id="{5525DE98-B6F9-4112-83E6-8B30D61F1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6"/>
              <a:ext cx="79" cy="79"/>
            </a:xfrm>
            <a:custGeom>
              <a:avLst/>
              <a:gdLst>
                <a:gd name="T0" fmla="*/ 50 w 791"/>
                <a:gd name="T1" fmla="*/ 0 h 786"/>
                <a:gd name="T2" fmla="*/ 65 w 791"/>
                <a:gd name="T3" fmla="*/ 2 h 786"/>
                <a:gd name="T4" fmla="*/ 78 w 791"/>
                <a:gd name="T5" fmla="*/ 9 h 786"/>
                <a:gd name="T6" fmla="*/ 89 w 791"/>
                <a:gd name="T7" fmla="*/ 19 h 786"/>
                <a:gd name="T8" fmla="*/ 97 w 791"/>
                <a:gd name="T9" fmla="*/ 34 h 786"/>
                <a:gd name="T10" fmla="*/ 99 w 791"/>
                <a:gd name="T11" fmla="*/ 49 h 786"/>
                <a:gd name="T12" fmla="*/ 99 w 791"/>
                <a:gd name="T13" fmla="*/ 689 h 786"/>
                <a:gd name="T14" fmla="*/ 740 w 791"/>
                <a:gd name="T15" fmla="*/ 689 h 786"/>
                <a:gd name="T16" fmla="*/ 757 w 791"/>
                <a:gd name="T17" fmla="*/ 691 h 786"/>
                <a:gd name="T18" fmla="*/ 770 w 791"/>
                <a:gd name="T19" fmla="*/ 697 h 786"/>
                <a:gd name="T20" fmla="*/ 781 w 791"/>
                <a:gd name="T21" fmla="*/ 708 h 786"/>
                <a:gd name="T22" fmla="*/ 787 w 791"/>
                <a:gd name="T23" fmla="*/ 721 h 786"/>
                <a:gd name="T24" fmla="*/ 791 w 791"/>
                <a:gd name="T25" fmla="*/ 738 h 786"/>
                <a:gd name="T26" fmla="*/ 787 w 791"/>
                <a:gd name="T27" fmla="*/ 753 h 786"/>
                <a:gd name="T28" fmla="*/ 781 w 791"/>
                <a:gd name="T29" fmla="*/ 767 h 786"/>
                <a:gd name="T30" fmla="*/ 770 w 791"/>
                <a:gd name="T31" fmla="*/ 777 h 786"/>
                <a:gd name="T32" fmla="*/ 757 w 791"/>
                <a:gd name="T33" fmla="*/ 784 h 786"/>
                <a:gd name="T34" fmla="*/ 740 w 791"/>
                <a:gd name="T35" fmla="*/ 786 h 786"/>
                <a:gd name="T36" fmla="*/ 50 w 791"/>
                <a:gd name="T37" fmla="*/ 786 h 786"/>
                <a:gd name="T38" fmla="*/ 34 w 791"/>
                <a:gd name="T39" fmla="*/ 784 h 786"/>
                <a:gd name="T40" fmla="*/ 21 w 791"/>
                <a:gd name="T41" fmla="*/ 777 h 786"/>
                <a:gd name="T42" fmla="*/ 10 w 791"/>
                <a:gd name="T43" fmla="*/ 767 h 786"/>
                <a:gd name="T44" fmla="*/ 2 w 791"/>
                <a:gd name="T45" fmla="*/ 753 h 786"/>
                <a:gd name="T46" fmla="*/ 0 w 791"/>
                <a:gd name="T47" fmla="*/ 738 h 786"/>
                <a:gd name="T48" fmla="*/ 0 w 791"/>
                <a:gd name="T49" fmla="*/ 49 h 786"/>
                <a:gd name="T50" fmla="*/ 2 w 791"/>
                <a:gd name="T51" fmla="*/ 34 h 786"/>
                <a:gd name="T52" fmla="*/ 10 w 791"/>
                <a:gd name="T53" fmla="*/ 19 h 786"/>
                <a:gd name="T54" fmla="*/ 21 w 791"/>
                <a:gd name="T55" fmla="*/ 9 h 786"/>
                <a:gd name="T56" fmla="*/ 34 w 791"/>
                <a:gd name="T57" fmla="*/ 2 h 786"/>
                <a:gd name="T58" fmla="*/ 50 w 791"/>
                <a:gd name="T5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1" h="786">
                  <a:moveTo>
                    <a:pt x="50" y="0"/>
                  </a:moveTo>
                  <a:lnTo>
                    <a:pt x="65" y="2"/>
                  </a:lnTo>
                  <a:lnTo>
                    <a:pt x="78" y="9"/>
                  </a:lnTo>
                  <a:lnTo>
                    <a:pt x="89" y="19"/>
                  </a:lnTo>
                  <a:lnTo>
                    <a:pt x="97" y="34"/>
                  </a:lnTo>
                  <a:lnTo>
                    <a:pt x="99" y="49"/>
                  </a:lnTo>
                  <a:lnTo>
                    <a:pt x="99" y="689"/>
                  </a:lnTo>
                  <a:lnTo>
                    <a:pt x="740" y="689"/>
                  </a:lnTo>
                  <a:lnTo>
                    <a:pt x="757" y="691"/>
                  </a:lnTo>
                  <a:lnTo>
                    <a:pt x="770" y="697"/>
                  </a:lnTo>
                  <a:lnTo>
                    <a:pt x="781" y="708"/>
                  </a:lnTo>
                  <a:lnTo>
                    <a:pt x="787" y="721"/>
                  </a:lnTo>
                  <a:lnTo>
                    <a:pt x="791" y="738"/>
                  </a:lnTo>
                  <a:lnTo>
                    <a:pt x="787" y="753"/>
                  </a:lnTo>
                  <a:lnTo>
                    <a:pt x="781" y="767"/>
                  </a:lnTo>
                  <a:lnTo>
                    <a:pt x="770" y="777"/>
                  </a:lnTo>
                  <a:lnTo>
                    <a:pt x="757" y="784"/>
                  </a:lnTo>
                  <a:lnTo>
                    <a:pt x="740" y="786"/>
                  </a:lnTo>
                  <a:lnTo>
                    <a:pt x="50" y="786"/>
                  </a:lnTo>
                  <a:lnTo>
                    <a:pt x="34" y="784"/>
                  </a:lnTo>
                  <a:lnTo>
                    <a:pt x="21" y="777"/>
                  </a:lnTo>
                  <a:lnTo>
                    <a:pt x="10" y="767"/>
                  </a:lnTo>
                  <a:lnTo>
                    <a:pt x="2" y="753"/>
                  </a:lnTo>
                  <a:lnTo>
                    <a:pt x="0" y="738"/>
                  </a:lnTo>
                  <a:lnTo>
                    <a:pt x="0" y="49"/>
                  </a:lnTo>
                  <a:lnTo>
                    <a:pt x="2" y="34"/>
                  </a:lnTo>
                  <a:lnTo>
                    <a:pt x="10" y="19"/>
                  </a:lnTo>
                  <a:lnTo>
                    <a:pt x="21" y="9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xmlns="" id="{267B6557-1FAA-46DD-84DE-89D8A4AB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4" y="2694"/>
              <a:ext cx="79" cy="81"/>
            </a:xfrm>
            <a:custGeom>
              <a:avLst/>
              <a:gdLst>
                <a:gd name="T0" fmla="*/ 42 w 789"/>
                <a:gd name="T1" fmla="*/ 0 h 805"/>
                <a:gd name="T2" fmla="*/ 58 w 789"/>
                <a:gd name="T3" fmla="*/ 0 h 805"/>
                <a:gd name="T4" fmla="*/ 73 w 789"/>
                <a:gd name="T5" fmla="*/ 6 h 805"/>
                <a:gd name="T6" fmla="*/ 85 w 789"/>
                <a:gd name="T7" fmla="*/ 15 h 805"/>
                <a:gd name="T8" fmla="*/ 776 w 789"/>
                <a:gd name="T9" fmla="*/ 722 h 805"/>
                <a:gd name="T10" fmla="*/ 785 w 789"/>
                <a:gd name="T11" fmla="*/ 735 h 805"/>
                <a:gd name="T12" fmla="*/ 789 w 789"/>
                <a:gd name="T13" fmla="*/ 750 h 805"/>
                <a:gd name="T14" fmla="*/ 789 w 789"/>
                <a:gd name="T15" fmla="*/ 765 h 805"/>
                <a:gd name="T16" fmla="*/ 785 w 789"/>
                <a:gd name="T17" fmla="*/ 779 h 805"/>
                <a:gd name="T18" fmla="*/ 775 w 789"/>
                <a:gd name="T19" fmla="*/ 791 h 805"/>
                <a:gd name="T20" fmla="*/ 764 w 789"/>
                <a:gd name="T21" fmla="*/ 800 h 805"/>
                <a:gd name="T22" fmla="*/ 754 w 789"/>
                <a:gd name="T23" fmla="*/ 804 h 805"/>
                <a:gd name="T24" fmla="*/ 740 w 789"/>
                <a:gd name="T25" fmla="*/ 805 h 805"/>
                <a:gd name="T26" fmla="*/ 727 w 789"/>
                <a:gd name="T27" fmla="*/ 804 h 805"/>
                <a:gd name="T28" fmla="*/ 717 w 789"/>
                <a:gd name="T29" fmla="*/ 799 h 805"/>
                <a:gd name="T30" fmla="*/ 706 w 789"/>
                <a:gd name="T31" fmla="*/ 790 h 805"/>
                <a:gd name="T32" fmla="*/ 14 w 789"/>
                <a:gd name="T33" fmla="*/ 84 h 805"/>
                <a:gd name="T34" fmla="*/ 5 w 789"/>
                <a:gd name="T35" fmla="*/ 71 h 805"/>
                <a:gd name="T36" fmla="*/ 0 w 789"/>
                <a:gd name="T37" fmla="*/ 56 h 805"/>
                <a:gd name="T38" fmla="*/ 1 w 789"/>
                <a:gd name="T39" fmla="*/ 42 h 805"/>
                <a:gd name="T40" fmla="*/ 5 w 789"/>
                <a:gd name="T41" fmla="*/ 27 h 805"/>
                <a:gd name="T42" fmla="*/ 15 w 789"/>
                <a:gd name="T43" fmla="*/ 13 h 805"/>
                <a:gd name="T44" fmla="*/ 28 w 789"/>
                <a:gd name="T45" fmla="*/ 5 h 805"/>
                <a:gd name="T46" fmla="*/ 42 w 789"/>
                <a:gd name="T4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05">
                  <a:moveTo>
                    <a:pt x="42" y="0"/>
                  </a:moveTo>
                  <a:lnTo>
                    <a:pt x="58" y="0"/>
                  </a:lnTo>
                  <a:lnTo>
                    <a:pt x="73" y="6"/>
                  </a:lnTo>
                  <a:lnTo>
                    <a:pt x="85" y="15"/>
                  </a:lnTo>
                  <a:lnTo>
                    <a:pt x="776" y="722"/>
                  </a:lnTo>
                  <a:lnTo>
                    <a:pt x="785" y="735"/>
                  </a:lnTo>
                  <a:lnTo>
                    <a:pt x="789" y="750"/>
                  </a:lnTo>
                  <a:lnTo>
                    <a:pt x="789" y="765"/>
                  </a:lnTo>
                  <a:lnTo>
                    <a:pt x="785" y="779"/>
                  </a:lnTo>
                  <a:lnTo>
                    <a:pt x="775" y="791"/>
                  </a:lnTo>
                  <a:lnTo>
                    <a:pt x="764" y="800"/>
                  </a:lnTo>
                  <a:lnTo>
                    <a:pt x="754" y="804"/>
                  </a:lnTo>
                  <a:lnTo>
                    <a:pt x="740" y="805"/>
                  </a:lnTo>
                  <a:lnTo>
                    <a:pt x="727" y="804"/>
                  </a:lnTo>
                  <a:lnTo>
                    <a:pt x="717" y="799"/>
                  </a:lnTo>
                  <a:lnTo>
                    <a:pt x="706" y="790"/>
                  </a:lnTo>
                  <a:lnTo>
                    <a:pt x="14" y="84"/>
                  </a:lnTo>
                  <a:lnTo>
                    <a:pt x="5" y="71"/>
                  </a:lnTo>
                  <a:lnTo>
                    <a:pt x="0" y="56"/>
                  </a:lnTo>
                  <a:lnTo>
                    <a:pt x="1" y="42"/>
                  </a:lnTo>
                  <a:lnTo>
                    <a:pt x="5" y="27"/>
                  </a:lnTo>
                  <a:lnTo>
                    <a:pt x="15" y="13"/>
                  </a:lnTo>
                  <a:lnTo>
                    <a:pt x="28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0588" y="5641496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78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8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0210" y="507653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89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516422" y="3429422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00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980346" y="350094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1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140804" y="3529844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22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2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02291" y="3251118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33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4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5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6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7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8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9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0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1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3" name="Group 32">
            <a:extLst>
              <a:ext uri="{FF2B5EF4-FFF2-40B4-BE49-F238E27FC236}">
                <a16:creationId xmlns:a16="http://schemas.microsoft.com/office/drawing/2014/main" xmlns="" id="{ADBDB7E4-D64F-4B1E-AF9A-FE8222E33A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493452" y="5817425"/>
            <a:ext cx="509987" cy="528691"/>
            <a:chOff x="1860" y="113"/>
            <a:chExt cx="3954" cy="4099"/>
          </a:xfrm>
          <a:solidFill>
            <a:schemeClr val="bg1"/>
          </a:solidFill>
        </p:grpSpPr>
        <p:sp>
          <p:nvSpPr>
            <p:cNvPr id="144" name="Freeform 34">
              <a:extLst>
                <a:ext uri="{FF2B5EF4-FFF2-40B4-BE49-F238E27FC236}">
                  <a16:creationId xmlns:a16="http://schemas.microsoft.com/office/drawing/2014/main" xmlns="" id="{D0F621FE-CF97-442A-A733-26E34D2B6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" y="2497"/>
              <a:ext cx="363" cy="188"/>
            </a:xfrm>
            <a:custGeom>
              <a:avLst/>
              <a:gdLst>
                <a:gd name="T0" fmla="*/ 67 w 363"/>
                <a:gd name="T1" fmla="*/ 0 h 188"/>
                <a:gd name="T2" fmla="*/ 84 w 363"/>
                <a:gd name="T3" fmla="*/ 0 h 188"/>
                <a:gd name="T4" fmla="*/ 306 w 363"/>
                <a:gd name="T5" fmla="*/ 49 h 188"/>
                <a:gd name="T6" fmla="*/ 323 w 363"/>
                <a:gd name="T7" fmla="*/ 55 h 188"/>
                <a:gd name="T8" fmla="*/ 338 w 363"/>
                <a:gd name="T9" fmla="*/ 66 h 188"/>
                <a:gd name="T10" fmla="*/ 349 w 363"/>
                <a:gd name="T11" fmla="*/ 80 h 188"/>
                <a:gd name="T12" fmla="*/ 358 w 363"/>
                <a:gd name="T13" fmla="*/ 97 h 188"/>
                <a:gd name="T14" fmla="*/ 363 w 363"/>
                <a:gd name="T15" fmla="*/ 114 h 188"/>
                <a:gd name="T16" fmla="*/ 362 w 363"/>
                <a:gd name="T17" fmla="*/ 132 h 188"/>
                <a:gd name="T18" fmla="*/ 355 w 363"/>
                <a:gd name="T19" fmla="*/ 152 h 188"/>
                <a:gd name="T20" fmla="*/ 344 w 363"/>
                <a:gd name="T21" fmla="*/ 167 h 188"/>
                <a:gd name="T22" fmla="*/ 329 w 363"/>
                <a:gd name="T23" fmla="*/ 178 h 188"/>
                <a:gd name="T24" fmla="*/ 312 w 363"/>
                <a:gd name="T25" fmla="*/ 185 h 188"/>
                <a:gd name="T26" fmla="*/ 292 w 363"/>
                <a:gd name="T27" fmla="*/ 188 h 188"/>
                <a:gd name="T28" fmla="*/ 288 w 363"/>
                <a:gd name="T29" fmla="*/ 188 h 188"/>
                <a:gd name="T30" fmla="*/ 287 w 363"/>
                <a:gd name="T31" fmla="*/ 188 h 188"/>
                <a:gd name="T32" fmla="*/ 284 w 363"/>
                <a:gd name="T33" fmla="*/ 188 h 188"/>
                <a:gd name="T34" fmla="*/ 282 w 363"/>
                <a:gd name="T35" fmla="*/ 188 h 188"/>
                <a:gd name="T36" fmla="*/ 278 w 363"/>
                <a:gd name="T37" fmla="*/ 188 h 188"/>
                <a:gd name="T38" fmla="*/ 56 w 363"/>
                <a:gd name="T39" fmla="*/ 139 h 188"/>
                <a:gd name="T40" fmla="*/ 39 w 363"/>
                <a:gd name="T41" fmla="*/ 133 h 188"/>
                <a:gd name="T42" fmla="*/ 25 w 363"/>
                <a:gd name="T43" fmla="*/ 122 h 188"/>
                <a:gd name="T44" fmla="*/ 13 w 363"/>
                <a:gd name="T45" fmla="*/ 108 h 188"/>
                <a:gd name="T46" fmla="*/ 5 w 363"/>
                <a:gd name="T47" fmla="*/ 91 h 188"/>
                <a:gd name="T48" fmla="*/ 0 w 363"/>
                <a:gd name="T49" fmla="*/ 73 h 188"/>
                <a:gd name="T50" fmla="*/ 1 w 363"/>
                <a:gd name="T51" fmla="*/ 56 h 188"/>
                <a:gd name="T52" fmla="*/ 7 w 363"/>
                <a:gd name="T53" fmla="*/ 39 h 188"/>
                <a:gd name="T54" fmla="*/ 17 w 363"/>
                <a:gd name="T55" fmla="*/ 25 h 188"/>
                <a:gd name="T56" fmla="*/ 32 w 363"/>
                <a:gd name="T57" fmla="*/ 12 h 188"/>
                <a:gd name="T58" fmla="*/ 48 w 363"/>
                <a:gd name="T59" fmla="*/ 4 h 188"/>
                <a:gd name="T60" fmla="*/ 67 w 363"/>
                <a:gd name="T6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3" h="188">
                  <a:moveTo>
                    <a:pt x="67" y="0"/>
                  </a:moveTo>
                  <a:lnTo>
                    <a:pt x="84" y="0"/>
                  </a:lnTo>
                  <a:lnTo>
                    <a:pt x="306" y="49"/>
                  </a:lnTo>
                  <a:lnTo>
                    <a:pt x="323" y="55"/>
                  </a:lnTo>
                  <a:lnTo>
                    <a:pt x="338" y="66"/>
                  </a:lnTo>
                  <a:lnTo>
                    <a:pt x="349" y="80"/>
                  </a:lnTo>
                  <a:lnTo>
                    <a:pt x="358" y="97"/>
                  </a:lnTo>
                  <a:lnTo>
                    <a:pt x="363" y="114"/>
                  </a:lnTo>
                  <a:lnTo>
                    <a:pt x="362" y="132"/>
                  </a:lnTo>
                  <a:lnTo>
                    <a:pt x="355" y="152"/>
                  </a:lnTo>
                  <a:lnTo>
                    <a:pt x="344" y="167"/>
                  </a:lnTo>
                  <a:lnTo>
                    <a:pt x="329" y="178"/>
                  </a:lnTo>
                  <a:lnTo>
                    <a:pt x="312" y="185"/>
                  </a:lnTo>
                  <a:lnTo>
                    <a:pt x="292" y="188"/>
                  </a:lnTo>
                  <a:lnTo>
                    <a:pt x="288" y="188"/>
                  </a:lnTo>
                  <a:lnTo>
                    <a:pt x="287" y="188"/>
                  </a:lnTo>
                  <a:lnTo>
                    <a:pt x="284" y="188"/>
                  </a:lnTo>
                  <a:lnTo>
                    <a:pt x="282" y="188"/>
                  </a:lnTo>
                  <a:lnTo>
                    <a:pt x="278" y="188"/>
                  </a:lnTo>
                  <a:lnTo>
                    <a:pt x="56" y="139"/>
                  </a:lnTo>
                  <a:lnTo>
                    <a:pt x="39" y="133"/>
                  </a:lnTo>
                  <a:lnTo>
                    <a:pt x="25" y="122"/>
                  </a:lnTo>
                  <a:lnTo>
                    <a:pt x="13" y="108"/>
                  </a:lnTo>
                  <a:lnTo>
                    <a:pt x="5" y="91"/>
                  </a:lnTo>
                  <a:lnTo>
                    <a:pt x="0" y="73"/>
                  </a:lnTo>
                  <a:lnTo>
                    <a:pt x="1" y="56"/>
                  </a:lnTo>
                  <a:lnTo>
                    <a:pt x="7" y="39"/>
                  </a:lnTo>
                  <a:lnTo>
                    <a:pt x="17" y="25"/>
                  </a:lnTo>
                  <a:lnTo>
                    <a:pt x="32" y="12"/>
                  </a:lnTo>
                  <a:lnTo>
                    <a:pt x="48" y="4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5" name="Freeform 35">
              <a:extLst>
                <a:ext uri="{FF2B5EF4-FFF2-40B4-BE49-F238E27FC236}">
                  <a16:creationId xmlns:a16="http://schemas.microsoft.com/office/drawing/2014/main" xmlns="" id="{0E5BB488-7812-48E4-B625-BF0524BE4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2" y="3121"/>
              <a:ext cx="487" cy="188"/>
            </a:xfrm>
            <a:custGeom>
              <a:avLst/>
              <a:gdLst>
                <a:gd name="T0" fmla="*/ 56 w 487"/>
                <a:gd name="T1" fmla="*/ 0 h 188"/>
                <a:gd name="T2" fmla="*/ 77 w 487"/>
                <a:gd name="T3" fmla="*/ 2 h 188"/>
                <a:gd name="T4" fmla="*/ 431 w 487"/>
                <a:gd name="T5" fmla="*/ 56 h 188"/>
                <a:gd name="T6" fmla="*/ 451 w 487"/>
                <a:gd name="T7" fmla="*/ 64 h 188"/>
                <a:gd name="T8" fmla="*/ 467 w 487"/>
                <a:gd name="T9" fmla="*/ 76 h 188"/>
                <a:gd name="T10" fmla="*/ 480 w 487"/>
                <a:gd name="T11" fmla="*/ 94 h 188"/>
                <a:gd name="T12" fmla="*/ 487 w 487"/>
                <a:gd name="T13" fmla="*/ 112 h 188"/>
                <a:gd name="T14" fmla="*/ 486 w 487"/>
                <a:gd name="T15" fmla="*/ 133 h 188"/>
                <a:gd name="T16" fmla="*/ 485 w 487"/>
                <a:gd name="T17" fmla="*/ 150 h 188"/>
                <a:gd name="T18" fmla="*/ 478 w 487"/>
                <a:gd name="T19" fmla="*/ 163 h 188"/>
                <a:gd name="T20" fmla="*/ 469 w 487"/>
                <a:gd name="T21" fmla="*/ 173 h 188"/>
                <a:gd name="T22" fmla="*/ 456 w 487"/>
                <a:gd name="T23" fmla="*/ 182 h 188"/>
                <a:gd name="T24" fmla="*/ 441 w 487"/>
                <a:gd name="T25" fmla="*/ 187 h 188"/>
                <a:gd name="T26" fmla="*/ 424 w 487"/>
                <a:gd name="T27" fmla="*/ 188 h 188"/>
                <a:gd name="T28" fmla="*/ 420 w 487"/>
                <a:gd name="T29" fmla="*/ 188 h 188"/>
                <a:gd name="T30" fmla="*/ 418 w 487"/>
                <a:gd name="T31" fmla="*/ 188 h 188"/>
                <a:gd name="T32" fmla="*/ 416 w 487"/>
                <a:gd name="T33" fmla="*/ 188 h 188"/>
                <a:gd name="T34" fmla="*/ 414 w 487"/>
                <a:gd name="T35" fmla="*/ 188 h 188"/>
                <a:gd name="T36" fmla="*/ 410 w 487"/>
                <a:gd name="T37" fmla="*/ 188 h 188"/>
                <a:gd name="T38" fmla="*/ 56 w 487"/>
                <a:gd name="T39" fmla="*/ 133 h 188"/>
                <a:gd name="T40" fmla="*/ 36 w 487"/>
                <a:gd name="T41" fmla="*/ 126 h 188"/>
                <a:gd name="T42" fmla="*/ 20 w 487"/>
                <a:gd name="T43" fmla="*/ 114 h 188"/>
                <a:gd name="T44" fmla="*/ 7 w 487"/>
                <a:gd name="T45" fmla="*/ 96 h 188"/>
                <a:gd name="T46" fmla="*/ 0 w 487"/>
                <a:gd name="T47" fmla="*/ 77 h 188"/>
                <a:gd name="T48" fmla="*/ 1 w 487"/>
                <a:gd name="T49" fmla="*/ 56 h 188"/>
                <a:gd name="T50" fmla="*/ 8 w 487"/>
                <a:gd name="T51" fmla="*/ 36 h 188"/>
                <a:gd name="T52" fmla="*/ 21 w 487"/>
                <a:gd name="T53" fmla="*/ 20 h 188"/>
                <a:gd name="T54" fmla="*/ 37 w 487"/>
                <a:gd name="T55" fmla="*/ 8 h 188"/>
                <a:gd name="T56" fmla="*/ 56 w 487"/>
                <a:gd name="T5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7" h="188">
                  <a:moveTo>
                    <a:pt x="56" y="0"/>
                  </a:moveTo>
                  <a:lnTo>
                    <a:pt x="77" y="2"/>
                  </a:lnTo>
                  <a:lnTo>
                    <a:pt x="431" y="56"/>
                  </a:lnTo>
                  <a:lnTo>
                    <a:pt x="451" y="64"/>
                  </a:lnTo>
                  <a:lnTo>
                    <a:pt x="467" y="76"/>
                  </a:lnTo>
                  <a:lnTo>
                    <a:pt x="480" y="94"/>
                  </a:lnTo>
                  <a:lnTo>
                    <a:pt x="487" y="112"/>
                  </a:lnTo>
                  <a:lnTo>
                    <a:pt x="486" y="133"/>
                  </a:lnTo>
                  <a:lnTo>
                    <a:pt x="485" y="150"/>
                  </a:lnTo>
                  <a:lnTo>
                    <a:pt x="478" y="163"/>
                  </a:lnTo>
                  <a:lnTo>
                    <a:pt x="469" y="173"/>
                  </a:lnTo>
                  <a:lnTo>
                    <a:pt x="456" y="182"/>
                  </a:lnTo>
                  <a:lnTo>
                    <a:pt x="441" y="187"/>
                  </a:lnTo>
                  <a:lnTo>
                    <a:pt x="424" y="188"/>
                  </a:lnTo>
                  <a:lnTo>
                    <a:pt x="420" y="188"/>
                  </a:lnTo>
                  <a:lnTo>
                    <a:pt x="418" y="188"/>
                  </a:lnTo>
                  <a:lnTo>
                    <a:pt x="416" y="188"/>
                  </a:lnTo>
                  <a:lnTo>
                    <a:pt x="414" y="188"/>
                  </a:lnTo>
                  <a:lnTo>
                    <a:pt x="410" y="188"/>
                  </a:lnTo>
                  <a:lnTo>
                    <a:pt x="56" y="133"/>
                  </a:lnTo>
                  <a:lnTo>
                    <a:pt x="36" y="126"/>
                  </a:lnTo>
                  <a:lnTo>
                    <a:pt x="20" y="114"/>
                  </a:lnTo>
                  <a:lnTo>
                    <a:pt x="7" y="96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8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6" name="Freeform 36">
              <a:extLst>
                <a:ext uri="{FF2B5EF4-FFF2-40B4-BE49-F238E27FC236}">
                  <a16:creationId xmlns:a16="http://schemas.microsoft.com/office/drawing/2014/main" xmlns="" id="{BD7684FD-2965-4B4D-BEA4-A4EE48E4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1893"/>
              <a:ext cx="223" cy="146"/>
            </a:xfrm>
            <a:custGeom>
              <a:avLst/>
              <a:gdLst>
                <a:gd name="T0" fmla="*/ 56 w 223"/>
                <a:gd name="T1" fmla="*/ 0 h 146"/>
                <a:gd name="T2" fmla="*/ 77 w 223"/>
                <a:gd name="T3" fmla="*/ 1 h 146"/>
                <a:gd name="T4" fmla="*/ 168 w 223"/>
                <a:gd name="T5" fmla="*/ 15 h 146"/>
                <a:gd name="T6" fmla="*/ 187 w 223"/>
                <a:gd name="T7" fmla="*/ 22 h 146"/>
                <a:gd name="T8" fmla="*/ 204 w 223"/>
                <a:gd name="T9" fmla="*/ 34 h 146"/>
                <a:gd name="T10" fmla="*/ 217 w 223"/>
                <a:gd name="T11" fmla="*/ 51 h 146"/>
                <a:gd name="T12" fmla="*/ 223 w 223"/>
                <a:gd name="T13" fmla="*/ 71 h 146"/>
                <a:gd name="T14" fmla="*/ 223 w 223"/>
                <a:gd name="T15" fmla="*/ 90 h 146"/>
                <a:gd name="T16" fmla="*/ 220 w 223"/>
                <a:gd name="T17" fmla="*/ 107 h 146"/>
                <a:gd name="T18" fmla="*/ 212 w 223"/>
                <a:gd name="T19" fmla="*/ 121 h 146"/>
                <a:gd name="T20" fmla="*/ 198 w 223"/>
                <a:gd name="T21" fmla="*/ 134 h 146"/>
                <a:gd name="T22" fmla="*/ 180 w 223"/>
                <a:gd name="T23" fmla="*/ 143 h 146"/>
                <a:gd name="T24" fmla="*/ 161 w 223"/>
                <a:gd name="T25" fmla="*/ 146 h 146"/>
                <a:gd name="T26" fmla="*/ 147 w 223"/>
                <a:gd name="T27" fmla="*/ 146 h 146"/>
                <a:gd name="T28" fmla="*/ 56 w 223"/>
                <a:gd name="T29" fmla="*/ 133 h 146"/>
                <a:gd name="T30" fmla="*/ 36 w 223"/>
                <a:gd name="T31" fmla="*/ 125 h 146"/>
                <a:gd name="T32" fmla="*/ 20 w 223"/>
                <a:gd name="T33" fmla="*/ 113 h 146"/>
                <a:gd name="T34" fmla="*/ 8 w 223"/>
                <a:gd name="T35" fmla="*/ 95 h 146"/>
                <a:gd name="T36" fmla="*/ 0 w 223"/>
                <a:gd name="T37" fmla="*/ 77 h 146"/>
                <a:gd name="T38" fmla="*/ 1 w 223"/>
                <a:gd name="T39" fmla="*/ 56 h 146"/>
                <a:gd name="T40" fmla="*/ 8 w 223"/>
                <a:gd name="T41" fmla="*/ 36 h 146"/>
                <a:gd name="T42" fmla="*/ 21 w 223"/>
                <a:gd name="T43" fmla="*/ 20 h 146"/>
                <a:gd name="T44" fmla="*/ 37 w 223"/>
                <a:gd name="T45" fmla="*/ 7 h 146"/>
                <a:gd name="T46" fmla="*/ 56 w 223"/>
                <a:gd name="T4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3" h="146">
                  <a:moveTo>
                    <a:pt x="56" y="0"/>
                  </a:moveTo>
                  <a:lnTo>
                    <a:pt x="77" y="1"/>
                  </a:lnTo>
                  <a:lnTo>
                    <a:pt x="168" y="15"/>
                  </a:lnTo>
                  <a:lnTo>
                    <a:pt x="187" y="22"/>
                  </a:lnTo>
                  <a:lnTo>
                    <a:pt x="204" y="34"/>
                  </a:lnTo>
                  <a:lnTo>
                    <a:pt x="217" y="51"/>
                  </a:lnTo>
                  <a:lnTo>
                    <a:pt x="223" y="71"/>
                  </a:lnTo>
                  <a:lnTo>
                    <a:pt x="223" y="90"/>
                  </a:lnTo>
                  <a:lnTo>
                    <a:pt x="220" y="107"/>
                  </a:lnTo>
                  <a:lnTo>
                    <a:pt x="212" y="121"/>
                  </a:lnTo>
                  <a:lnTo>
                    <a:pt x="198" y="134"/>
                  </a:lnTo>
                  <a:lnTo>
                    <a:pt x="180" y="143"/>
                  </a:lnTo>
                  <a:lnTo>
                    <a:pt x="161" y="146"/>
                  </a:lnTo>
                  <a:lnTo>
                    <a:pt x="147" y="146"/>
                  </a:lnTo>
                  <a:lnTo>
                    <a:pt x="56" y="133"/>
                  </a:lnTo>
                  <a:lnTo>
                    <a:pt x="36" y="125"/>
                  </a:lnTo>
                  <a:lnTo>
                    <a:pt x="20" y="113"/>
                  </a:lnTo>
                  <a:lnTo>
                    <a:pt x="8" y="95"/>
                  </a:lnTo>
                  <a:lnTo>
                    <a:pt x="0" y="77"/>
                  </a:lnTo>
                  <a:lnTo>
                    <a:pt x="1" y="56"/>
                  </a:lnTo>
                  <a:lnTo>
                    <a:pt x="8" y="36"/>
                  </a:lnTo>
                  <a:lnTo>
                    <a:pt x="21" y="20"/>
                  </a:lnTo>
                  <a:lnTo>
                    <a:pt x="37" y="7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7" name="Freeform 37">
              <a:extLst>
                <a:ext uri="{FF2B5EF4-FFF2-40B4-BE49-F238E27FC236}">
                  <a16:creationId xmlns:a16="http://schemas.microsoft.com/office/drawing/2014/main" xmlns="" id="{755D8D0A-BC11-4D85-B950-37A6DAA6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" y="2720"/>
              <a:ext cx="1665" cy="201"/>
            </a:xfrm>
            <a:custGeom>
              <a:avLst/>
              <a:gdLst>
                <a:gd name="T0" fmla="*/ 1597 w 1665"/>
                <a:gd name="T1" fmla="*/ 0 h 201"/>
                <a:gd name="T2" fmla="*/ 1613 w 1665"/>
                <a:gd name="T3" fmla="*/ 2 h 201"/>
                <a:gd name="T4" fmla="*/ 1629 w 1665"/>
                <a:gd name="T5" fmla="*/ 8 h 201"/>
                <a:gd name="T6" fmla="*/ 1644 w 1665"/>
                <a:gd name="T7" fmla="*/ 18 h 201"/>
                <a:gd name="T8" fmla="*/ 1655 w 1665"/>
                <a:gd name="T9" fmla="*/ 32 h 201"/>
                <a:gd name="T10" fmla="*/ 1663 w 1665"/>
                <a:gd name="T11" fmla="*/ 49 h 201"/>
                <a:gd name="T12" fmla="*/ 1665 w 1665"/>
                <a:gd name="T13" fmla="*/ 69 h 201"/>
                <a:gd name="T14" fmla="*/ 1664 w 1665"/>
                <a:gd name="T15" fmla="*/ 88 h 201"/>
                <a:gd name="T16" fmla="*/ 1657 w 1665"/>
                <a:gd name="T17" fmla="*/ 105 h 201"/>
                <a:gd name="T18" fmla="*/ 1647 w 1665"/>
                <a:gd name="T19" fmla="*/ 119 h 201"/>
                <a:gd name="T20" fmla="*/ 1633 w 1665"/>
                <a:gd name="T21" fmla="*/ 129 h 201"/>
                <a:gd name="T22" fmla="*/ 1616 w 1665"/>
                <a:gd name="T23" fmla="*/ 136 h 201"/>
                <a:gd name="T24" fmla="*/ 1597 w 1665"/>
                <a:gd name="T25" fmla="*/ 138 h 201"/>
                <a:gd name="T26" fmla="*/ 68 w 1665"/>
                <a:gd name="T27" fmla="*/ 201 h 201"/>
                <a:gd name="T28" fmla="*/ 52 w 1665"/>
                <a:gd name="T29" fmla="*/ 199 h 201"/>
                <a:gd name="T30" fmla="*/ 36 w 1665"/>
                <a:gd name="T31" fmla="*/ 192 h 201"/>
                <a:gd name="T32" fmla="*/ 21 w 1665"/>
                <a:gd name="T33" fmla="*/ 181 h 201"/>
                <a:gd name="T34" fmla="*/ 10 w 1665"/>
                <a:gd name="T35" fmla="*/ 168 h 201"/>
                <a:gd name="T36" fmla="*/ 3 w 1665"/>
                <a:gd name="T37" fmla="*/ 151 h 201"/>
                <a:gd name="T38" fmla="*/ 0 w 1665"/>
                <a:gd name="T39" fmla="*/ 131 h 201"/>
                <a:gd name="T40" fmla="*/ 1 w 1665"/>
                <a:gd name="T41" fmla="*/ 112 h 201"/>
                <a:gd name="T42" fmla="*/ 9 w 1665"/>
                <a:gd name="T43" fmla="*/ 95 h 201"/>
                <a:gd name="T44" fmla="*/ 19 w 1665"/>
                <a:gd name="T45" fmla="*/ 80 h 201"/>
                <a:gd name="T46" fmla="*/ 32 w 1665"/>
                <a:gd name="T47" fmla="*/ 71 h 201"/>
                <a:gd name="T48" fmla="*/ 50 w 1665"/>
                <a:gd name="T49" fmla="*/ 64 h 201"/>
                <a:gd name="T50" fmla="*/ 68 w 1665"/>
                <a:gd name="T51" fmla="*/ 62 h 201"/>
                <a:gd name="T52" fmla="*/ 1597 w 1665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1">
                  <a:moveTo>
                    <a:pt x="1597" y="0"/>
                  </a:moveTo>
                  <a:lnTo>
                    <a:pt x="1613" y="2"/>
                  </a:lnTo>
                  <a:lnTo>
                    <a:pt x="1629" y="8"/>
                  </a:lnTo>
                  <a:lnTo>
                    <a:pt x="1644" y="18"/>
                  </a:lnTo>
                  <a:lnTo>
                    <a:pt x="1655" y="32"/>
                  </a:lnTo>
                  <a:lnTo>
                    <a:pt x="1663" y="49"/>
                  </a:lnTo>
                  <a:lnTo>
                    <a:pt x="1665" y="69"/>
                  </a:lnTo>
                  <a:lnTo>
                    <a:pt x="1664" y="88"/>
                  </a:lnTo>
                  <a:lnTo>
                    <a:pt x="1657" y="105"/>
                  </a:lnTo>
                  <a:lnTo>
                    <a:pt x="1647" y="119"/>
                  </a:lnTo>
                  <a:lnTo>
                    <a:pt x="1633" y="129"/>
                  </a:lnTo>
                  <a:lnTo>
                    <a:pt x="1616" y="136"/>
                  </a:lnTo>
                  <a:lnTo>
                    <a:pt x="1597" y="138"/>
                  </a:lnTo>
                  <a:lnTo>
                    <a:pt x="68" y="201"/>
                  </a:lnTo>
                  <a:lnTo>
                    <a:pt x="52" y="199"/>
                  </a:lnTo>
                  <a:lnTo>
                    <a:pt x="36" y="192"/>
                  </a:lnTo>
                  <a:lnTo>
                    <a:pt x="21" y="181"/>
                  </a:lnTo>
                  <a:lnTo>
                    <a:pt x="10" y="168"/>
                  </a:lnTo>
                  <a:lnTo>
                    <a:pt x="3" y="151"/>
                  </a:lnTo>
                  <a:lnTo>
                    <a:pt x="0" y="131"/>
                  </a:lnTo>
                  <a:lnTo>
                    <a:pt x="1" y="112"/>
                  </a:lnTo>
                  <a:lnTo>
                    <a:pt x="9" y="95"/>
                  </a:lnTo>
                  <a:lnTo>
                    <a:pt x="19" y="80"/>
                  </a:lnTo>
                  <a:lnTo>
                    <a:pt x="32" y="71"/>
                  </a:lnTo>
                  <a:lnTo>
                    <a:pt x="50" y="64"/>
                  </a:lnTo>
                  <a:lnTo>
                    <a:pt x="68" y="62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8" name="Freeform 38">
              <a:extLst>
                <a:ext uri="{FF2B5EF4-FFF2-40B4-BE49-F238E27FC236}">
                  <a16:creationId xmlns:a16="http://schemas.microsoft.com/office/drawing/2014/main" xmlns="" id="{36B1EFFB-C191-4261-9FF2-5B092C426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3344"/>
              <a:ext cx="1667" cy="201"/>
            </a:xfrm>
            <a:custGeom>
              <a:avLst/>
              <a:gdLst>
                <a:gd name="T0" fmla="*/ 1615 w 1667"/>
                <a:gd name="T1" fmla="*/ 0 h 201"/>
                <a:gd name="T2" fmla="*/ 1631 w 1667"/>
                <a:gd name="T3" fmla="*/ 6 h 201"/>
                <a:gd name="T4" fmla="*/ 1645 w 1667"/>
                <a:gd name="T5" fmla="*/ 16 h 201"/>
                <a:gd name="T6" fmla="*/ 1656 w 1667"/>
                <a:gd name="T7" fmla="*/ 31 h 201"/>
                <a:gd name="T8" fmla="*/ 1663 w 1667"/>
                <a:gd name="T9" fmla="*/ 50 h 201"/>
                <a:gd name="T10" fmla="*/ 1667 w 1667"/>
                <a:gd name="T11" fmla="*/ 70 h 201"/>
                <a:gd name="T12" fmla="*/ 1664 w 1667"/>
                <a:gd name="T13" fmla="*/ 89 h 201"/>
                <a:gd name="T14" fmla="*/ 1658 w 1667"/>
                <a:gd name="T15" fmla="*/ 106 h 201"/>
                <a:gd name="T16" fmla="*/ 1647 w 1667"/>
                <a:gd name="T17" fmla="*/ 121 h 201"/>
                <a:gd name="T18" fmla="*/ 1633 w 1667"/>
                <a:gd name="T19" fmla="*/ 131 h 201"/>
                <a:gd name="T20" fmla="*/ 1617 w 1667"/>
                <a:gd name="T21" fmla="*/ 137 h 201"/>
                <a:gd name="T22" fmla="*/ 1597 w 1667"/>
                <a:gd name="T23" fmla="*/ 139 h 201"/>
                <a:gd name="T24" fmla="*/ 70 w 1667"/>
                <a:gd name="T25" fmla="*/ 201 h 201"/>
                <a:gd name="T26" fmla="*/ 53 w 1667"/>
                <a:gd name="T27" fmla="*/ 199 h 201"/>
                <a:gd name="T28" fmla="*/ 36 w 1667"/>
                <a:gd name="T29" fmla="*/ 193 h 201"/>
                <a:gd name="T30" fmla="*/ 22 w 1667"/>
                <a:gd name="T31" fmla="*/ 183 h 201"/>
                <a:gd name="T32" fmla="*/ 10 w 1667"/>
                <a:gd name="T33" fmla="*/ 169 h 201"/>
                <a:gd name="T34" fmla="*/ 3 w 1667"/>
                <a:gd name="T35" fmla="*/ 152 h 201"/>
                <a:gd name="T36" fmla="*/ 0 w 1667"/>
                <a:gd name="T37" fmla="*/ 132 h 201"/>
                <a:gd name="T38" fmla="*/ 3 w 1667"/>
                <a:gd name="T39" fmla="*/ 113 h 201"/>
                <a:gd name="T40" fmla="*/ 9 w 1667"/>
                <a:gd name="T41" fmla="*/ 96 h 201"/>
                <a:gd name="T42" fmla="*/ 19 w 1667"/>
                <a:gd name="T43" fmla="*/ 82 h 201"/>
                <a:gd name="T44" fmla="*/ 33 w 1667"/>
                <a:gd name="T45" fmla="*/ 71 h 201"/>
                <a:gd name="T46" fmla="*/ 50 w 1667"/>
                <a:gd name="T47" fmla="*/ 65 h 201"/>
                <a:gd name="T48" fmla="*/ 70 w 1667"/>
                <a:gd name="T49" fmla="*/ 62 h 201"/>
                <a:gd name="T50" fmla="*/ 1597 w 1667"/>
                <a:gd name="T51" fmla="*/ 0 h 201"/>
                <a:gd name="T52" fmla="*/ 1615 w 1667"/>
                <a:gd name="T53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1">
                  <a:moveTo>
                    <a:pt x="1615" y="0"/>
                  </a:moveTo>
                  <a:lnTo>
                    <a:pt x="1631" y="6"/>
                  </a:lnTo>
                  <a:lnTo>
                    <a:pt x="1645" y="16"/>
                  </a:lnTo>
                  <a:lnTo>
                    <a:pt x="1656" y="31"/>
                  </a:lnTo>
                  <a:lnTo>
                    <a:pt x="1663" y="50"/>
                  </a:lnTo>
                  <a:lnTo>
                    <a:pt x="1667" y="70"/>
                  </a:lnTo>
                  <a:lnTo>
                    <a:pt x="1664" y="89"/>
                  </a:lnTo>
                  <a:lnTo>
                    <a:pt x="1658" y="106"/>
                  </a:lnTo>
                  <a:lnTo>
                    <a:pt x="1647" y="121"/>
                  </a:lnTo>
                  <a:lnTo>
                    <a:pt x="1633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1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2" y="183"/>
                  </a:lnTo>
                  <a:lnTo>
                    <a:pt x="10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19" y="82"/>
                  </a:lnTo>
                  <a:lnTo>
                    <a:pt x="33" y="71"/>
                  </a:lnTo>
                  <a:lnTo>
                    <a:pt x="50" y="65"/>
                  </a:lnTo>
                  <a:lnTo>
                    <a:pt x="70" y="62"/>
                  </a:lnTo>
                  <a:lnTo>
                    <a:pt x="1597" y="0"/>
                  </a:lnTo>
                  <a:lnTo>
                    <a:pt x="16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9" name="Freeform 39">
              <a:extLst>
                <a:ext uri="{FF2B5EF4-FFF2-40B4-BE49-F238E27FC236}">
                  <a16:creationId xmlns:a16="http://schemas.microsoft.com/office/drawing/2014/main" xmlns="" id="{0AC94565-57F2-454E-9372-7DFB9261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" y="1477"/>
              <a:ext cx="1665" cy="200"/>
            </a:xfrm>
            <a:custGeom>
              <a:avLst/>
              <a:gdLst>
                <a:gd name="T0" fmla="*/ 1595 w 1665"/>
                <a:gd name="T1" fmla="*/ 0 h 200"/>
                <a:gd name="T2" fmla="*/ 1613 w 1665"/>
                <a:gd name="T3" fmla="*/ 1 h 200"/>
                <a:gd name="T4" fmla="*/ 1629 w 1665"/>
                <a:gd name="T5" fmla="*/ 9 h 200"/>
                <a:gd name="T6" fmla="*/ 1644 w 1665"/>
                <a:gd name="T7" fmla="*/ 19 h 200"/>
                <a:gd name="T8" fmla="*/ 1655 w 1665"/>
                <a:gd name="T9" fmla="*/ 33 h 200"/>
                <a:gd name="T10" fmla="*/ 1662 w 1665"/>
                <a:gd name="T11" fmla="*/ 50 h 200"/>
                <a:gd name="T12" fmla="*/ 1665 w 1665"/>
                <a:gd name="T13" fmla="*/ 69 h 200"/>
                <a:gd name="T14" fmla="*/ 1662 w 1665"/>
                <a:gd name="T15" fmla="*/ 89 h 200"/>
                <a:gd name="T16" fmla="*/ 1656 w 1665"/>
                <a:gd name="T17" fmla="*/ 106 h 200"/>
                <a:gd name="T18" fmla="*/ 1646 w 1665"/>
                <a:gd name="T19" fmla="*/ 120 h 200"/>
                <a:gd name="T20" fmla="*/ 1633 w 1665"/>
                <a:gd name="T21" fmla="*/ 130 h 200"/>
                <a:gd name="T22" fmla="*/ 1615 w 1665"/>
                <a:gd name="T23" fmla="*/ 136 h 200"/>
                <a:gd name="T24" fmla="*/ 1595 w 1665"/>
                <a:gd name="T25" fmla="*/ 138 h 200"/>
                <a:gd name="T26" fmla="*/ 68 w 1665"/>
                <a:gd name="T27" fmla="*/ 200 h 200"/>
                <a:gd name="T28" fmla="*/ 52 w 1665"/>
                <a:gd name="T29" fmla="*/ 199 h 200"/>
                <a:gd name="T30" fmla="*/ 34 w 1665"/>
                <a:gd name="T31" fmla="*/ 192 h 200"/>
                <a:gd name="T32" fmla="*/ 21 w 1665"/>
                <a:gd name="T33" fmla="*/ 182 h 200"/>
                <a:gd name="T34" fmla="*/ 9 w 1665"/>
                <a:gd name="T35" fmla="*/ 168 h 200"/>
                <a:gd name="T36" fmla="*/ 2 w 1665"/>
                <a:gd name="T37" fmla="*/ 151 h 200"/>
                <a:gd name="T38" fmla="*/ 0 w 1665"/>
                <a:gd name="T39" fmla="*/ 132 h 200"/>
                <a:gd name="T40" fmla="*/ 1 w 1665"/>
                <a:gd name="T41" fmla="*/ 112 h 200"/>
                <a:gd name="T42" fmla="*/ 8 w 1665"/>
                <a:gd name="T43" fmla="*/ 95 h 200"/>
                <a:gd name="T44" fmla="*/ 18 w 1665"/>
                <a:gd name="T45" fmla="*/ 81 h 200"/>
                <a:gd name="T46" fmla="*/ 32 w 1665"/>
                <a:gd name="T47" fmla="*/ 71 h 200"/>
                <a:gd name="T48" fmla="*/ 49 w 1665"/>
                <a:gd name="T49" fmla="*/ 65 h 200"/>
                <a:gd name="T50" fmla="*/ 68 w 1665"/>
                <a:gd name="T51" fmla="*/ 62 h 200"/>
                <a:gd name="T52" fmla="*/ 1595 w 1665"/>
                <a:gd name="T5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5" h="200">
                  <a:moveTo>
                    <a:pt x="1595" y="0"/>
                  </a:moveTo>
                  <a:lnTo>
                    <a:pt x="1613" y="1"/>
                  </a:lnTo>
                  <a:lnTo>
                    <a:pt x="1629" y="9"/>
                  </a:lnTo>
                  <a:lnTo>
                    <a:pt x="1644" y="19"/>
                  </a:lnTo>
                  <a:lnTo>
                    <a:pt x="1655" y="33"/>
                  </a:lnTo>
                  <a:lnTo>
                    <a:pt x="1662" y="50"/>
                  </a:lnTo>
                  <a:lnTo>
                    <a:pt x="1665" y="69"/>
                  </a:lnTo>
                  <a:lnTo>
                    <a:pt x="1662" y="89"/>
                  </a:lnTo>
                  <a:lnTo>
                    <a:pt x="1656" y="106"/>
                  </a:lnTo>
                  <a:lnTo>
                    <a:pt x="1646" y="120"/>
                  </a:lnTo>
                  <a:lnTo>
                    <a:pt x="1633" y="130"/>
                  </a:lnTo>
                  <a:lnTo>
                    <a:pt x="1615" y="136"/>
                  </a:lnTo>
                  <a:lnTo>
                    <a:pt x="1595" y="138"/>
                  </a:lnTo>
                  <a:lnTo>
                    <a:pt x="68" y="200"/>
                  </a:lnTo>
                  <a:lnTo>
                    <a:pt x="52" y="199"/>
                  </a:lnTo>
                  <a:lnTo>
                    <a:pt x="34" y="192"/>
                  </a:lnTo>
                  <a:lnTo>
                    <a:pt x="21" y="182"/>
                  </a:lnTo>
                  <a:lnTo>
                    <a:pt x="9" y="168"/>
                  </a:lnTo>
                  <a:lnTo>
                    <a:pt x="2" y="151"/>
                  </a:lnTo>
                  <a:lnTo>
                    <a:pt x="0" y="132"/>
                  </a:lnTo>
                  <a:lnTo>
                    <a:pt x="1" y="112"/>
                  </a:lnTo>
                  <a:lnTo>
                    <a:pt x="8" y="95"/>
                  </a:lnTo>
                  <a:lnTo>
                    <a:pt x="18" y="81"/>
                  </a:lnTo>
                  <a:lnTo>
                    <a:pt x="32" y="71"/>
                  </a:lnTo>
                  <a:lnTo>
                    <a:pt x="49" y="65"/>
                  </a:lnTo>
                  <a:lnTo>
                    <a:pt x="68" y="62"/>
                  </a:lnTo>
                  <a:lnTo>
                    <a:pt x="15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0" name="Freeform 40">
              <a:extLst>
                <a:ext uri="{FF2B5EF4-FFF2-40B4-BE49-F238E27FC236}">
                  <a16:creationId xmlns:a16="http://schemas.microsoft.com/office/drawing/2014/main" xmlns="" id="{F5476DD7-79A4-4D81-9949-79A2B38E7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" y="2094"/>
              <a:ext cx="1667" cy="202"/>
            </a:xfrm>
            <a:custGeom>
              <a:avLst/>
              <a:gdLst>
                <a:gd name="T0" fmla="*/ 1597 w 1667"/>
                <a:gd name="T1" fmla="*/ 0 h 202"/>
                <a:gd name="T2" fmla="*/ 1615 w 1667"/>
                <a:gd name="T3" fmla="*/ 3 h 202"/>
                <a:gd name="T4" fmla="*/ 1631 w 1667"/>
                <a:gd name="T5" fmla="*/ 9 h 202"/>
                <a:gd name="T6" fmla="*/ 1646 w 1667"/>
                <a:gd name="T7" fmla="*/ 20 h 202"/>
                <a:gd name="T8" fmla="*/ 1657 w 1667"/>
                <a:gd name="T9" fmla="*/ 34 h 202"/>
                <a:gd name="T10" fmla="*/ 1665 w 1667"/>
                <a:gd name="T11" fmla="*/ 50 h 202"/>
                <a:gd name="T12" fmla="*/ 1667 w 1667"/>
                <a:gd name="T13" fmla="*/ 70 h 202"/>
                <a:gd name="T14" fmla="*/ 1665 w 1667"/>
                <a:gd name="T15" fmla="*/ 90 h 202"/>
                <a:gd name="T16" fmla="*/ 1658 w 1667"/>
                <a:gd name="T17" fmla="*/ 107 h 202"/>
                <a:gd name="T18" fmla="*/ 1648 w 1667"/>
                <a:gd name="T19" fmla="*/ 121 h 202"/>
                <a:gd name="T20" fmla="*/ 1635 w 1667"/>
                <a:gd name="T21" fmla="*/ 131 h 202"/>
                <a:gd name="T22" fmla="*/ 1617 w 1667"/>
                <a:gd name="T23" fmla="*/ 137 h 202"/>
                <a:gd name="T24" fmla="*/ 1597 w 1667"/>
                <a:gd name="T25" fmla="*/ 139 h 202"/>
                <a:gd name="T26" fmla="*/ 70 w 1667"/>
                <a:gd name="T27" fmla="*/ 202 h 202"/>
                <a:gd name="T28" fmla="*/ 53 w 1667"/>
                <a:gd name="T29" fmla="*/ 199 h 202"/>
                <a:gd name="T30" fmla="*/ 36 w 1667"/>
                <a:gd name="T31" fmla="*/ 193 h 202"/>
                <a:gd name="T32" fmla="*/ 23 w 1667"/>
                <a:gd name="T33" fmla="*/ 183 h 202"/>
                <a:gd name="T34" fmla="*/ 12 w 1667"/>
                <a:gd name="T35" fmla="*/ 169 h 202"/>
                <a:gd name="T36" fmla="*/ 3 w 1667"/>
                <a:gd name="T37" fmla="*/ 152 h 202"/>
                <a:gd name="T38" fmla="*/ 0 w 1667"/>
                <a:gd name="T39" fmla="*/ 132 h 202"/>
                <a:gd name="T40" fmla="*/ 3 w 1667"/>
                <a:gd name="T41" fmla="*/ 113 h 202"/>
                <a:gd name="T42" fmla="*/ 9 w 1667"/>
                <a:gd name="T43" fmla="*/ 96 h 202"/>
                <a:gd name="T44" fmla="*/ 20 w 1667"/>
                <a:gd name="T45" fmla="*/ 82 h 202"/>
                <a:gd name="T46" fmla="*/ 34 w 1667"/>
                <a:gd name="T47" fmla="*/ 72 h 202"/>
                <a:gd name="T48" fmla="*/ 50 w 1667"/>
                <a:gd name="T49" fmla="*/ 65 h 202"/>
                <a:gd name="T50" fmla="*/ 70 w 1667"/>
                <a:gd name="T51" fmla="*/ 64 h 202"/>
                <a:gd name="T52" fmla="*/ 1597 w 1667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67" h="202">
                  <a:moveTo>
                    <a:pt x="1597" y="0"/>
                  </a:moveTo>
                  <a:lnTo>
                    <a:pt x="1615" y="3"/>
                  </a:lnTo>
                  <a:lnTo>
                    <a:pt x="1631" y="9"/>
                  </a:lnTo>
                  <a:lnTo>
                    <a:pt x="1646" y="20"/>
                  </a:lnTo>
                  <a:lnTo>
                    <a:pt x="1657" y="34"/>
                  </a:lnTo>
                  <a:lnTo>
                    <a:pt x="1665" y="50"/>
                  </a:lnTo>
                  <a:lnTo>
                    <a:pt x="1667" y="70"/>
                  </a:lnTo>
                  <a:lnTo>
                    <a:pt x="1665" y="90"/>
                  </a:lnTo>
                  <a:lnTo>
                    <a:pt x="1658" y="107"/>
                  </a:lnTo>
                  <a:lnTo>
                    <a:pt x="1648" y="121"/>
                  </a:lnTo>
                  <a:lnTo>
                    <a:pt x="1635" y="131"/>
                  </a:lnTo>
                  <a:lnTo>
                    <a:pt x="1617" y="137"/>
                  </a:lnTo>
                  <a:lnTo>
                    <a:pt x="1597" y="139"/>
                  </a:lnTo>
                  <a:lnTo>
                    <a:pt x="70" y="202"/>
                  </a:lnTo>
                  <a:lnTo>
                    <a:pt x="53" y="199"/>
                  </a:lnTo>
                  <a:lnTo>
                    <a:pt x="36" y="193"/>
                  </a:lnTo>
                  <a:lnTo>
                    <a:pt x="23" y="183"/>
                  </a:lnTo>
                  <a:lnTo>
                    <a:pt x="12" y="169"/>
                  </a:lnTo>
                  <a:lnTo>
                    <a:pt x="3" y="152"/>
                  </a:lnTo>
                  <a:lnTo>
                    <a:pt x="0" y="132"/>
                  </a:lnTo>
                  <a:lnTo>
                    <a:pt x="3" y="113"/>
                  </a:lnTo>
                  <a:lnTo>
                    <a:pt x="9" y="96"/>
                  </a:lnTo>
                  <a:lnTo>
                    <a:pt x="20" y="82"/>
                  </a:lnTo>
                  <a:lnTo>
                    <a:pt x="34" y="72"/>
                  </a:lnTo>
                  <a:lnTo>
                    <a:pt x="50" y="65"/>
                  </a:lnTo>
                  <a:lnTo>
                    <a:pt x="70" y="64"/>
                  </a:lnTo>
                  <a:lnTo>
                    <a:pt x="15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1" name="Freeform 41">
              <a:extLst>
                <a:ext uri="{FF2B5EF4-FFF2-40B4-BE49-F238E27FC236}">
                  <a16:creationId xmlns:a16="http://schemas.microsoft.com/office/drawing/2014/main" xmlns="" id="{EB7ACBAE-CDBB-4DCC-BE6E-188E908FC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8" y="237"/>
              <a:ext cx="3056" cy="3975"/>
            </a:xfrm>
            <a:custGeom>
              <a:avLst/>
              <a:gdLst>
                <a:gd name="T0" fmla="*/ 1239 w 3056"/>
                <a:gd name="T1" fmla="*/ 156 h 3975"/>
                <a:gd name="T2" fmla="*/ 828 w 3056"/>
                <a:gd name="T3" fmla="*/ 234 h 3975"/>
                <a:gd name="T4" fmla="*/ 429 w 3056"/>
                <a:gd name="T5" fmla="*/ 372 h 3975"/>
                <a:gd name="T6" fmla="*/ 163 w 3056"/>
                <a:gd name="T7" fmla="*/ 508 h 3975"/>
                <a:gd name="T8" fmla="*/ 141 w 3056"/>
                <a:gd name="T9" fmla="*/ 556 h 3975"/>
                <a:gd name="T10" fmla="*/ 280 w 3056"/>
                <a:gd name="T11" fmla="*/ 3540 h 3975"/>
                <a:gd name="T12" fmla="*/ 305 w 3056"/>
                <a:gd name="T13" fmla="*/ 3573 h 3975"/>
                <a:gd name="T14" fmla="*/ 469 w 3056"/>
                <a:gd name="T15" fmla="*/ 3640 h 3975"/>
                <a:gd name="T16" fmla="*/ 864 w 3056"/>
                <a:gd name="T17" fmla="*/ 3761 h 3975"/>
                <a:gd name="T18" fmla="*/ 1272 w 3056"/>
                <a:gd name="T19" fmla="*/ 3825 h 3975"/>
                <a:gd name="T20" fmla="*/ 1683 w 3056"/>
                <a:gd name="T21" fmla="*/ 3827 h 3975"/>
                <a:gd name="T22" fmla="*/ 2089 w 3056"/>
                <a:gd name="T23" fmla="*/ 3771 h 3975"/>
                <a:gd name="T24" fmla="*/ 2484 w 3056"/>
                <a:gd name="T25" fmla="*/ 3657 h 3975"/>
                <a:gd name="T26" fmla="*/ 2861 w 3056"/>
                <a:gd name="T27" fmla="*/ 3483 h 3975"/>
                <a:gd name="T28" fmla="*/ 2907 w 3056"/>
                <a:gd name="T29" fmla="*/ 3443 h 3975"/>
                <a:gd name="T30" fmla="*/ 2777 w 3056"/>
                <a:gd name="T31" fmla="*/ 442 h 3975"/>
                <a:gd name="T32" fmla="*/ 2762 w 3056"/>
                <a:gd name="T33" fmla="*/ 401 h 3975"/>
                <a:gd name="T34" fmla="*/ 2607 w 3056"/>
                <a:gd name="T35" fmla="*/ 331 h 3975"/>
                <a:gd name="T36" fmla="*/ 2206 w 3056"/>
                <a:gd name="T37" fmla="*/ 208 h 3975"/>
                <a:gd name="T38" fmla="*/ 1795 w 3056"/>
                <a:gd name="T39" fmla="*/ 145 h 3975"/>
                <a:gd name="T40" fmla="*/ 1516 w 3056"/>
                <a:gd name="T41" fmla="*/ 0 h 3975"/>
                <a:gd name="T42" fmla="*/ 1951 w 3056"/>
                <a:gd name="T43" fmla="*/ 23 h 3975"/>
                <a:gd name="T44" fmla="*/ 2379 w 3056"/>
                <a:gd name="T45" fmla="*/ 110 h 3975"/>
                <a:gd name="T46" fmla="*/ 2792 w 3056"/>
                <a:gd name="T47" fmla="*/ 260 h 3975"/>
                <a:gd name="T48" fmla="*/ 2873 w 3056"/>
                <a:gd name="T49" fmla="*/ 316 h 3975"/>
                <a:gd name="T50" fmla="*/ 2914 w 3056"/>
                <a:gd name="T51" fmla="*/ 402 h 3975"/>
                <a:gd name="T52" fmla="*/ 3053 w 3056"/>
                <a:gd name="T53" fmla="*/ 3438 h 3975"/>
                <a:gd name="T54" fmla="*/ 3021 w 3056"/>
                <a:gd name="T55" fmla="*/ 3529 h 3975"/>
                <a:gd name="T56" fmla="*/ 2951 w 3056"/>
                <a:gd name="T57" fmla="*/ 3593 h 3975"/>
                <a:gd name="T58" fmla="*/ 2684 w 3056"/>
                <a:gd name="T59" fmla="*/ 3728 h 3975"/>
                <a:gd name="T60" fmla="*/ 2298 w 3056"/>
                <a:gd name="T61" fmla="*/ 3864 h 3975"/>
                <a:gd name="T62" fmla="*/ 1903 w 3056"/>
                <a:gd name="T63" fmla="*/ 3948 h 3975"/>
                <a:gd name="T64" fmla="*/ 1500 w 3056"/>
                <a:gd name="T65" fmla="*/ 3975 h 3975"/>
                <a:gd name="T66" fmla="*/ 1087 w 3056"/>
                <a:gd name="T67" fmla="*/ 3946 h 3975"/>
                <a:gd name="T68" fmla="*/ 680 w 3056"/>
                <a:gd name="T69" fmla="*/ 3862 h 3975"/>
                <a:gd name="T70" fmla="*/ 285 w 3056"/>
                <a:gd name="T71" fmla="*/ 3718 h 3975"/>
                <a:gd name="T72" fmla="*/ 203 w 3056"/>
                <a:gd name="T73" fmla="*/ 3665 h 3975"/>
                <a:gd name="T74" fmla="*/ 150 w 3056"/>
                <a:gd name="T75" fmla="*/ 3568 h 3975"/>
                <a:gd name="T76" fmla="*/ 2 w 3056"/>
                <a:gd name="T77" fmla="*/ 554 h 3975"/>
                <a:gd name="T78" fmla="*/ 24 w 3056"/>
                <a:gd name="T79" fmla="*/ 469 h 3975"/>
                <a:gd name="T80" fmla="*/ 78 w 3056"/>
                <a:gd name="T81" fmla="*/ 397 h 3975"/>
                <a:gd name="T82" fmla="*/ 373 w 3056"/>
                <a:gd name="T83" fmla="*/ 248 h 3975"/>
                <a:gd name="T84" fmla="*/ 792 w 3056"/>
                <a:gd name="T85" fmla="*/ 102 h 3975"/>
                <a:gd name="T86" fmla="*/ 1225 w 3056"/>
                <a:gd name="T87" fmla="*/ 2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6" h="3975">
                  <a:moveTo>
                    <a:pt x="1517" y="137"/>
                  </a:moveTo>
                  <a:lnTo>
                    <a:pt x="1378" y="143"/>
                  </a:lnTo>
                  <a:lnTo>
                    <a:pt x="1239" y="156"/>
                  </a:lnTo>
                  <a:lnTo>
                    <a:pt x="1101" y="176"/>
                  </a:lnTo>
                  <a:lnTo>
                    <a:pt x="964" y="202"/>
                  </a:lnTo>
                  <a:lnTo>
                    <a:pt x="828" y="234"/>
                  </a:lnTo>
                  <a:lnTo>
                    <a:pt x="693" y="274"/>
                  </a:lnTo>
                  <a:lnTo>
                    <a:pt x="560" y="320"/>
                  </a:lnTo>
                  <a:lnTo>
                    <a:pt x="429" y="372"/>
                  </a:lnTo>
                  <a:lnTo>
                    <a:pt x="301" y="431"/>
                  </a:lnTo>
                  <a:lnTo>
                    <a:pt x="174" y="497"/>
                  </a:lnTo>
                  <a:lnTo>
                    <a:pt x="163" y="508"/>
                  </a:lnTo>
                  <a:lnTo>
                    <a:pt x="153" y="521"/>
                  </a:lnTo>
                  <a:lnTo>
                    <a:pt x="145" y="539"/>
                  </a:lnTo>
                  <a:lnTo>
                    <a:pt x="141" y="556"/>
                  </a:lnTo>
                  <a:lnTo>
                    <a:pt x="139" y="574"/>
                  </a:lnTo>
                  <a:lnTo>
                    <a:pt x="279" y="3524"/>
                  </a:lnTo>
                  <a:lnTo>
                    <a:pt x="280" y="3540"/>
                  </a:lnTo>
                  <a:lnTo>
                    <a:pt x="285" y="3553"/>
                  </a:lnTo>
                  <a:lnTo>
                    <a:pt x="293" y="3565"/>
                  </a:lnTo>
                  <a:lnTo>
                    <a:pt x="305" y="3573"/>
                  </a:lnTo>
                  <a:lnTo>
                    <a:pt x="320" y="3580"/>
                  </a:lnTo>
                  <a:lnTo>
                    <a:pt x="341" y="3586"/>
                  </a:lnTo>
                  <a:lnTo>
                    <a:pt x="469" y="3640"/>
                  </a:lnTo>
                  <a:lnTo>
                    <a:pt x="599" y="3686"/>
                  </a:lnTo>
                  <a:lnTo>
                    <a:pt x="731" y="3728"/>
                  </a:lnTo>
                  <a:lnTo>
                    <a:pt x="864" y="3761"/>
                  </a:lnTo>
                  <a:lnTo>
                    <a:pt x="1000" y="3788"/>
                  </a:lnTo>
                  <a:lnTo>
                    <a:pt x="1135" y="3810"/>
                  </a:lnTo>
                  <a:lnTo>
                    <a:pt x="1272" y="3825"/>
                  </a:lnTo>
                  <a:lnTo>
                    <a:pt x="1409" y="3832"/>
                  </a:lnTo>
                  <a:lnTo>
                    <a:pt x="1546" y="3833"/>
                  </a:lnTo>
                  <a:lnTo>
                    <a:pt x="1683" y="3827"/>
                  </a:lnTo>
                  <a:lnTo>
                    <a:pt x="1818" y="3816"/>
                  </a:lnTo>
                  <a:lnTo>
                    <a:pt x="1954" y="3797"/>
                  </a:lnTo>
                  <a:lnTo>
                    <a:pt x="2089" y="3771"/>
                  </a:lnTo>
                  <a:lnTo>
                    <a:pt x="2222" y="3740"/>
                  </a:lnTo>
                  <a:lnTo>
                    <a:pt x="2354" y="3701"/>
                  </a:lnTo>
                  <a:lnTo>
                    <a:pt x="2484" y="3657"/>
                  </a:lnTo>
                  <a:lnTo>
                    <a:pt x="2612" y="3604"/>
                  </a:lnTo>
                  <a:lnTo>
                    <a:pt x="2737" y="3547"/>
                  </a:lnTo>
                  <a:lnTo>
                    <a:pt x="2861" y="3483"/>
                  </a:lnTo>
                  <a:lnTo>
                    <a:pt x="2882" y="3468"/>
                  </a:lnTo>
                  <a:lnTo>
                    <a:pt x="2897" y="3456"/>
                  </a:lnTo>
                  <a:lnTo>
                    <a:pt x="2907" y="3443"/>
                  </a:lnTo>
                  <a:lnTo>
                    <a:pt x="2914" y="3425"/>
                  </a:lnTo>
                  <a:lnTo>
                    <a:pt x="2916" y="3405"/>
                  </a:lnTo>
                  <a:lnTo>
                    <a:pt x="2777" y="442"/>
                  </a:lnTo>
                  <a:lnTo>
                    <a:pt x="2776" y="426"/>
                  </a:lnTo>
                  <a:lnTo>
                    <a:pt x="2771" y="412"/>
                  </a:lnTo>
                  <a:lnTo>
                    <a:pt x="2762" y="401"/>
                  </a:lnTo>
                  <a:lnTo>
                    <a:pt x="2751" y="392"/>
                  </a:lnTo>
                  <a:lnTo>
                    <a:pt x="2736" y="386"/>
                  </a:lnTo>
                  <a:lnTo>
                    <a:pt x="2607" y="331"/>
                  </a:lnTo>
                  <a:lnTo>
                    <a:pt x="2475" y="283"/>
                  </a:lnTo>
                  <a:lnTo>
                    <a:pt x="2342" y="242"/>
                  </a:lnTo>
                  <a:lnTo>
                    <a:pt x="2206" y="208"/>
                  </a:lnTo>
                  <a:lnTo>
                    <a:pt x="2070" y="181"/>
                  </a:lnTo>
                  <a:lnTo>
                    <a:pt x="1933" y="160"/>
                  </a:lnTo>
                  <a:lnTo>
                    <a:pt x="1795" y="145"/>
                  </a:lnTo>
                  <a:lnTo>
                    <a:pt x="1655" y="138"/>
                  </a:lnTo>
                  <a:lnTo>
                    <a:pt x="1517" y="137"/>
                  </a:lnTo>
                  <a:close/>
                  <a:moveTo>
                    <a:pt x="1516" y="0"/>
                  </a:moveTo>
                  <a:lnTo>
                    <a:pt x="1662" y="0"/>
                  </a:lnTo>
                  <a:lnTo>
                    <a:pt x="1807" y="8"/>
                  </a:lnTo>
                  <a:lnTo>
                    <a:pt x="1951" y="23"/>
                  </a:lnTo>
                  <a:lnTo>
                    <a:pt x="2096" y="44"/>
                  </a:lnTo>
                  <a:lnTo>
                    <a:pt x="2239" y="74"/>
                  </a:lnTo>
                  <a:lnTo>
                    <a:pt x="2379" y="110"/>
                  </a:lnTo>
                  <a:lnTo>
                    <a:pt x="2520" y="152"/>
                  </a:lnTo>
                  <a:lnTo>
                    <a:pt x="2657" y="203"/>
                  </a:lnTo>
                  <a:lnTo>
                    <a:pt x="2792" y="260"/>
                  </a:lnTo>
                  <a:lnTo>
                    <a:pt x="2822" y="275"/>
                  </a:lnTo>
                  <a:lnTo>
                    <a:pt x="2849" y="294"/>
                  </a:lnTo>
                  <a:lnTo>
                    <a:pt x="2873" y="316"/>
                  </a:lnTo>
                  <a:lnTo>
                    <a:pt x="2892" y="342"/>
                  </a:lnTo>
                  <a:lnTo>
                    <a:pt x="2905" y="371"/>
                  </a:lnTo>
                  <a:lnTo>
                    <a:pt x="2914" y="402"/>
                  </a:lnTo>
                  <a:lnTo>
                    <a:pt x="2916" y="434"/>
                  </a:lnTo>
                  <a:lnTo>
                    <a:pt x="3056" y="3405"/>
                  </a:lnTo>
                  <a:lnTo>
                    <a:pt x="3053" y="3438"/>
                  </a:lnTo>
                  <a:lnTo>
                    <a:pt x="3047" y="3470"/>
                  </a:lnTo>
                  <a:lnTo>
                    <a:pt x="3036" y="3501"/>
                  </a:lnTo>
                  <a:lnTo>
                    <a:pt x="3021" y="3529"/>
                  </a:lnTo>
                  <a:lnTo>
                    <a:pt x="3002" y="3555"/>
                  </a:lnTo>
                  <a:lnTo>
                    <a:pt x="2979" y="3576"/>
                  </a:lnTo>
                  <a:lnTo>
                    <a:pt x="2951" y="3593"/>
                  </a:lnTo>
                  <a:lnTo>
                    <a:pt x="2930" y="3607"/>
                  </a:lnTo>
                  <a:lnTo>
                    <a:pt x="2808" y="3670"/>
                  </a:lnTo>
                  <a:lnTo>
                    <a:pt x="2684" y="3728"/>
                  </a:lnTo>
                  <a:lnTo>
                    <a:pt x="2557" y="3780"/>
                  </a:lnTo>
                  <a:lnTo>
                    <a:pt x="2429" y="3825"/>
                  </a:lnTo>
                  <a:lnTo>
                    <a:pt x="2298" y="3864"/>
                  </a:lnTo>
                  <a:lnTo>
                    <a:pt x="2168" y="3898"/>
                  </a:lnTo>
                  <a:lnTo>
                    <a:pt x="2036" y="3925"/>
                  </a:lnTo>
                  <a:lnTo>
                    <a:pt x="1903" y="3948"/>
                  </a:lnTo>
                  <a:lnTo>
                    <a:pt x="1769" y="3963"/>
                  </a:lnTo>
                  <a:lnTo>
                    <a:pt x="1634" y="3973"/>
                  </a:lnTo>
                  <a:lnTo>
                    <a:pt x="1500" y="3975"/>
                  </a:lnTo>
                  <a:lnTo>
                    <a:pt x="1362" y="3973"/>
                  </a:lnTo>
                  <a:lnTo>
                    <a:pt x="1224" y="3963"/>
                  </a:lnTo>
                  <a:lnTo>
                    <a:pt x="1087" y="3946"/>
                  </a:lnTo>
                  <a:lnTo>
                    <a:pt x="950" y="3925"/>
                  </a:lnTo>
                  <a:lnTo>
                    <a:pt x="815" y="3897"/>
                  </a:lnTo>
                  <a:lnTo>
                    <a:pt x="680" y="3862"/>
                  </a:lnTo>
                  <a:lnTo>
                    <a:pt x="547" y="3821"/>
                  </a:lnTo>
                  <a:lnTo>
                    <a:pt x="415" y="3772"/>
                  </a:lnTo>
                  <a:lnTo>
                    <a:pt x="285" y="3718"/>
                  </a:lnTo>
                  <a:lnTo>
                    <a:pt x="265" y="3711"/>
                  </a:lnTo>
                  <a:lnTo>
                    <a:pt x="231" y="3691"/>
                  </a:lnTo>
                  <a:lnTo>
                    <a:pt x="203" y="3665"/>
                  </a:lnTo>
                  <a:lnTo>
                    <a:pt x="179" y="3637"/>
                  </a:lnTo>
                  <a:lnTo>
                    <a:pt x="162" y="3603"/>
                  </a:lnTo>
                  <a:lnTo>
                    <a:pt x="150" y="3568"/>
                  </a:lnTo>
                  <a:lnTo>
                    <a:pt x="147" y="3531"/>
                  </a:lnTo>
                  <a:lnTo>
                    <a:pt x="0" y="580"/>
                  </a:lnTo>
                  <a:lnTo>
                    <a:pt x="2" y="554"/>
                  </a:lnTo>
                  <a:lnTo>
                    <a:pt x="6" y="525"/>
                  </a:lnTo>
                  <a:lnTo>
                    <a:pt x="14" y="497"/>
                  </a:lnTo>
                  <a:lnTo>
                    <a:pt x="24" y="469"/>
                  </a:lnTo>
                  <a:lnTo>
                    <a:pt x="39" y="443"/>
                  </a:lnTo>
                  <a:lnTo>
                    <a:pt x="56" y="418"/>
                  </a:lnTo>
                  <a:lnTo>
                    <a:pt x="78" y="397"/>
                  </a:lnTo>
                  <a:lnTo>
                    <a:pt x="104" y="378"/>
                  </a:lnTo>
                  <a:lnTo>
                    <a:pt x="238" y="310"/>
                  </a:lnTo>
                  <a:lnTo>
                    <a:pt x="373" y="248"/>
                  </a:lnTo>
                  <a:lnTo>
                    <a:pt x="511" y="193"/>
                  </a:lnTo>
                  <a:lnTo>
                    <a:pt x="650" y="145"/>
                  </a:lnTo>
                  <a:lnTo>
                    <a:pt x="792" y="102"/>
                  </a:lnTo>
                  <a:lnTo>
                    <a:pt x="935" y="69"/>
                  </a:lnTo>
                  <a:lnTo>
                    <a:pt x="1080" y="40"/>
                  </a:lnTo>
                  <a:lnTo>
                    <a:pt x="1225" y="20"/>
                  </a:lnTo>
                  <a:lnTo>
                    <a:pt x="1371" y="7"/>
                  </a:lnTo>
                  <a:lnTo>
                    <a:pt x="1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2" name="Freeform 42">
              <a:extLst>
                <a:ext uri="{FF2B5EF4-FFF2-40B4-BE49-F238E27FC236}">
                  <a16:creationId xmlns:a16="http://schemas.microsoft.com/office/drawing/2014/main" xmlns="" id="{6A3091A3-3FB6-4776-AFD3-02A2C209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8" y="602"/>
              <a:ext cx="556" cy="556"/>
            </a:xfrm>
            <a:custGeom>
              <a:avLst/>
              <a:gdLst>
                <a:gd name="T0" fmla="*/ 247 w 556"/>
                <a:gd name="T1" fmla="*/ 143 h 556"/>
                <a:gd name="T2" fmla="*/ 192 w 556"/>
                <a:gd name="T3" fmla="*/ 169 h 556"/>
                <a:gd name="T4" fmla="*/ 153 w 556"/>
                <a:gd name="T5" fmla="*/ 217 h 556"/>
                <a:gd name="T6" fmla="*/ 140 w 556"/>
                <a:gd name="T7" fmla="*/ 277 h 556"/>
                <a:gd name="T8" fmla="*/ 153 w 556"/>
                <a:gd name="T9" fmla="*/ 338 h 556"/>
                <a:gd name="T10" fmla="*/ 192 w 556"/>
                <a:gd name="T11" fmla="*/ 386 h 556"/>
                <a:gd name="T12" fmla="*/ 247 w 556"/>
                <a:gd name="T13" fmla="*/ 413 h 556"/>
                <a:gd name="T14" fmla="*/ 310 w 556"/>
                <a:gd name="T15" fmla="*/ 413 h 556"/>
                <a:gd name="T16" fmla="*/ 365 w 556"/>
                <a:gd name="T17" fmla="*/ 386 h 556"/>
                <a:gd name="T18" fmla="*/ 403 w 556"/>
                <a:gd name="T19" fmla="*/ 338 h 556"/>
                <a:gd name="T20" fmla="*/ 417 w 556"/>
                <a:gd name="T21" fmla="*/ 277 h 556"/>
                <a:gd name="T22" fmla="*/ 403 w 556"/>
                <a:gd name="T23" fmla="*/ 217 h 556"/>
                <a:gd name="T24" fmla="*/ 365 w 556"/>
                <a:gd name="T25" fmla="*/ 169 h 556"/>
                <a:gd name="T26" fmla="*/ 310 w 556"/>
                <a:gd name="T27" fmla="*/ 143 h 556"/>
                <a:gd name="T28" fmla="*/ 279 w 556"/>
                <a:gd name="T29" fmla="*/ 0 h 556"/>
                <a:gd name="T30" fmla="*/ 366 w 556"/>
                <a:gd name="T31" fmla="*/ 15 h 556"/>
                <a:gd name="T32" fmla="*/ 442 w 556"/>
                <a:gd name="T33" fmla="*/ 53 h 556"/>
                <a:gd name="T34" fmla="*/ 503 w 556"/>
                <a:gd name="T35" fmla="*/ 114 h 556"/>
                <a:gd name="T36" fmla="*/ 543 w 556"/>
                <a:gd name="T37" fmla="*/ 190 h 556"/>
                <a:gd name="T38" fmla="*/ 556 w 556"/>
                <a:gd name="T39" fmla="*/ 277 h 556"/>
                <a:gd name="T40" fmla="*/ 543 w 556"/>
                <a:gd name="T41" fmla="*/ 365 h 556"/>
                <a:gd name="T42" fmla="*/ 503 w 556"/>
                <a:gd name="T43" fmla="*/ 441 h 556"/>
                <a:gd name="T44" fmla="*/ 442 w 556"/>
                <a:gd name="T45" fmla="*/ 502 h 556"/>
                <a:gd name="T46" fmla="*/ 366 w 556"/>
                <a:gd name="T47" fmla="*/ 541 h 556"/>
                <a:gd name="T48" fmla="*/ 279 w 556"/>
                <a:gd name="T49" fmla="*/ 556 h 556"/>
                <a:gd name="T50" fmla="*/ 191 w 556"/>
                <a:gd name="T51" fmla="*/ 541 h 556"/>
                <a:gd name="T52" fmla="*/ 115 w 556"/>
                <a:gd name="T53" fmla="*/ 502 h 556"/>
                <a:gd name="T54" fmla="*/ 55 w 556"/>
                <a:gd name="T55" fmla="*/ 441 h 556"/>
                <a:gd name="T56" fmla="*/ 15 w 556"/>
                <a:gd name="T57" fmla="*/ 365 h 556"/>
                <a:gd name="T58" fmla="*/ 0 w 556"/>
                <a:gd name="T59" fmla="*/ 277 h 556"/>
                <a:gd name="T60" fmla="*/ 15 w 556"/>
                <a:gd name="T61" fmla="*/ 190 h 556"/>
                <a:gd name="T62" fmla="*/ 55 w 556"/>
                <a:gd name="T63" fmla="*/ 114 h 556"/>
                <a:gd name="T64" fmla="*/ 115 w 556"/>
                <a:gd name="T65" fmla="*/ 53 h 556"/>
                <a:gd name="T66" fmla="*/ 191 w 556"/>
                <a:gd name="T67" fmla="*/ 15 h 556"/>
                <a:gd name="T68" fmla="*/ 279 w 556"/>
                <a:gd name="T6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6" h="556">
                  <a:moveTo>
                    <a:pt x="279" y="139"/>
                  </a:moveTo>
                  <a:lnTo>
                    <a:pt x="247" y="143"/>
                  </a:lnTo>
                  <a:lnTo>
                    <a:pt x="218" y="153"/>
                  </a:lnTo>
                  <a:lnTo>
                    <a:pt x="192" y="169"/>
                  </a:lnTo>
                  <a:lnTo>
                    <a:pt x="171" y="191"/>
                  </a:lnTo>
                  <a:lnTo>
                    <a:pt x="153" y="217"/>
                  </a:lnTo>
                  <a:lnTo>
                    <a:pt x="143" y="246"/>
                  </a:lnTo>
                  <a:lnTo>
                    <a:pt x="140" y="277"/>
                  </a:lnTo>
                  <a:lnTo>
                    <a:pt x="143" y="309"/>
                  </a:lnTo>
                  <a:lnTo>
                    <a:pt x="153" y="338"/>
                  </a:lnTo>
                  <a:lnTo>
                    <a:pt x="171" y="364"/>
                  </a:lnTo>
                  <a:lnTo>
                    <a:pt x="192" y="386"/>
                  </a:lnTo>
                  <a:lnTo>
                    <a:pt x="218" y="403"/>
                  </a:lnTo>
                  <a:lnTo>
                    <a:pt x="247" y="413"/>
                  </a:lnTo>
                  <a:lnTo>
                    <a:pt x="279" y="416"/>
                  </a:lnTo>
                  <a:lnTo>
                    <a:pt x="310" y="413"/>
                  </a:lnTo>
                  <a:lnTo>
                    <a:pt x="340" y="403"/>
                  </a:lnTo>
                  <a:lnTo>
                    <a:pt x="365" y="386"/>
                  </a:lnTo>
                  <a:lnTo>
                    <a:pt x="387" y="364"/>
                  </a:lnTo>
                  <a:lnTo>
                    <a:pt x="403" y="338"/>
                  </a:lnTo>
                  <a:lnTo>
                    <a:pt x="413" y="309"/>
                  </a:lnTo>
                  <a:lnTo>
                    <a:pt x="417" y="277"/>
                  </a:lnTo>
                  <a:lnTo>
                    <a:pt x="413" y="246"/>
                  </a:lnTo>
                  <a:lnTo>
                    <a:pt x="403" y="217"/>
                  </a:lnTo>
                  <a:lnTo>
                    <a:pt x="387" y="191"/>
                  </a:lnTo>
                  <a:lnTo>
                    <a:pt x="365" y="169"/>
                  </a:lnTo>
                  <a:lnTo>
                    <a:pt x="340" y="153"/>
                  </a:lnTo>
                  <a:lnTo>
                    <a:pt x="310" y="143"/>
                  </a:lnTo>
                  <a:lnTo>
                    <a:pt x="279" y="139"/>
                  </a:lnTo>
                  <a:close/>
                  <a:moveTo>
                    <a:pt x="279" y="0"/>
                  </a:moveTo>
                  <a:lnTo>
                    <a:pt x="324" y="3"/>
                  </a:lnTo>
                  <a:lnTo>
                    <a:pt x="366" y="15"/>
                  </a:lnTo>
                  <a:lnTo>
                    <a:pt x="406" y="31"/>
                  </a:lnTo>
                  <a:lnTo>
                    <a:pt x="442" y="53"/>
                  </a:lnTo>
                  <a:lnTo>
                    <a:pt x="474" y="82"/>
                  </a:lnTo>
                  <a:lnTo>
                    <a:pt x="503" y="114"/>
                  </a:lnTo>
                  <a:lnTo>
                    <a:pt x="525" y="150"/>
                  </a:lnTo>
                  <a:lnTo>
                    <a:pt x="543" y="190"/>
                  </a:lnTo>
                  <a:lnTo>
                    <a:pt x="552" y="232"/>
                  </a:lnTo>
                  <a:lnTo>
                    <a:pt x="556" y="277"/>
                  </a:lnTo>
                  <a:lnTo>
                    <a:pt x="552" y="323"/>
                  </a:lnTo>
                  <a:lnTo>
                    <a:pt x="543" y="365"/>
                  </a:lnTo>
                  <a:lnTo>
                    <a:pt x="525" y="405"/>
                  </a:lnTo>
                  <a:lnTo>
                    <a:pt x="503" y="441"/>
                  </a:lnTo>
                  <a:lnTo>
                    <a:pt x="474" y="474"/>
                  </a:lnTo>
                  <a:lnTo>
                    <a:pt x="442" y="502"/>
                  </a:lnTo>
                  <a:lnTo>
                    <a:pt x="406" y="525"/>
                  </a:lnTo>
                  <a:lnTo>
                    <a:pt x="366" y="541"/>
                  </a:lnTo>
                  <a:lnTo>
                    <a:pt x="324" y="552"/>
                  </a:lnTo>
                  <a:lnTo>
                    <a:pt x="279" y="556"/>
                  </a:lnTo>
                  <a:lnTo>
                    <a:pt x="234" y="552"/>
                  </a:lnTo>
                  <a:lnTo>
                    <a:pt x="191" y="541"/>
                  </a:lnTo>
                  <a:lnTo>
                    <a:pt x="151" y="525"/>
                  </a:lnTo>
                  <a:lnTo>
                    <a:pt x="115" y="502"/>
                  </a:lnTo>
                  <a:lnTo>
                    <a:pt x="82" y="474"/>
                  </a:lnTo>
                  <a:lnTo>
                    <a:pt x="55" y="441"/>
                  </a:lnTo>
                  <a:lnTo>
                    <a:pt x="31" y="405"/>
                  </a:lnTo>
                  <a:lnTo>
                    <a:pt x="15" y="365"/>
                  </a:lnTo>
                  <a:lnTo>
                    <a:pt x="4" y="323"/>
                  </a:lnTo>
                  <a:lnTo>
                    <a:pt x="0" y="277"/>
                  </a:lnTo>
                  <a:lnTo>
                    <a:pt x="4" y="232"/>
                  </a:lnTo>
                  <a:lnTo>
                    <a:pt x="15" y="190"/>
                  </a:lnTo>
                  <a:lnTo>
                    <a:pt x="31" y="150"/>
                  </a:lnTo>
                  <a:lnTo>
                    <a:pt x="55" y="114"/>
                  </a:lnTo>
                  <a:lnTo>
                    <a:pt x="82" y="82"/>
                  </a:lnTo>
                  <a:lnTo>
                    <a:pt x="115" y="53"/>
                  </a:lnTo>
                  <a:lnTo>
                    <a:pt x="151" y="31"/>
                  </a:lnTo>
                  <a:lnTo>
                    <a:pt x="191" y="15"/>
                  </a:lnTo>
                  <a:lnTo>
                    <a:pt x="234" y="3"/>
                  </a:lnTo>
                  <a:lnTo>
                    <a:pt x="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3" name="Freeform 43">
              <a:extLst>
                <a:ext uri="{FF2B5EF4-FFF2-40B4-BE49-F238E27FC236}">
                  <a16:creationId xmlns:a16="http://schemas.microsoft.com/office/drawing/2014/main" xmlns="" id="{65454D95-4775-4FDA-9383-66F6404305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" y="113"/>
              <a:ext cx="2399" cy="3975"/>
            </a:xfrm>
            <a:custGeom>
              <a:avLst/>
              <a:gdLst>
                <a:gd name="T0" fmla="*/ 1225 w 2399"/>
                <a:gd name="T1" fmla="*/ 155 h 3975"/>
                <a:gd name="T2" fmla="*/ 802 w 2399"/>
                <a:gd name="T3" fmla="*/ 233 h 3975"/>
                <a:gd name="T4" fmla="*/ 634 w 2399"/>
                <a:gd name="T5" fmla="*/ 292 h 3975"/>
                <a:gd name="T6" fmla="*/ 142 w 2399"/>
                <a:gd name="T7" fmla="*/ 3238 h 3975"/>
                <a:gd name="T8" fmla="*/ 149 w 2399"/>
                <a:gd name="T9" fmla="*/ 3281 h 3975"/>
                <a:gd name="T10" fmla="*/ 190 w 2399"/>
                <a:gd name="T11" fmla="*/ 3314 h 3975"/>
                <a:gd name="T12" fmla="*/ 501 w 2399"/>
                <a:gd name="T13" fmla="*/ 3510 h 3975"/>
                <a:gd name="T14" fmla="*/ 833 w 2399"/>
                <a:gd name="T15" fmla="*/ 3661 h 3975"/>
                <a:gd name="T16" fmla="*/ 1053 w 2399"/>
                <a:gd name="T17" fmla="*/ 3710 h 3975"/>
                <a:gd name="T18" fmla="*/ 898 w 2399"/>
                <a:gd name="T19" fmla="*/ 704 h 3975"/>
                <a:gd name="T20" fmla="*/ 912 w 2399"/>
                <a:gd name="T21" fmla="*/ 621 h 3975"/>
                <a:gd name="T22" fmla="*/ 954 w 2399"/>
                <a:gd name="T23" fmla="*/ 542 h 3975"/>
                <a:gd name="T24" fmla="*/ 1126 w 2399"/>
                <a:gd name="T25" fmla="*/ 438 h 3975"/>
                <a:gd name="T26" fmla="*/ 1510 w 2399"/>
                <a:gd name="T27" fmla="*/ 281 h 3975"/>
                <a:gd name="T28" fmla="*/ 1912 w 2399"/>
                <a:gd name="T29" fmla="*/ 177 h 3975"/>
                <a:gd name="T30" fmla="*/ 1612 w 2399"/>
                <a:gd name="T31" fmla="*/ 144 h 3975"/>
                <a:gd name="T32" fmla="*/ 1628 w 2399"/>
                <a:gd name="T33" fmla="*/ 2 h 3975"/>
                <a:gd name="T34" fmla="*/ 2063 w 2399"/>
                <a:gd name="T35" fmla="*/ 52 h 3975"/>
                <a:gd name="T36" fmla="*/ 2366 w 2399"/>
                <a:gd name="T37" fmla="*/ 127 h 3975"/>
                <a:gd name="T38" fmla="*/ 2397 w 2399"/>
                <a:gd name="T39" fmla="*/ 164 h 3975"/>
                <a:gd name="T40" fmla="*/ 2392 w 2399"/>
                <a:gd name="T41" fmla="*/ 218 h 3975"/>
                <a:gd name="T42" fmla="*/ 2352 w 2399"/>
                <a:gd name="T43" fmla="*/ 256 h 3975"/>
                <a:gd name="T44" fmla="*/ 2073 w 2399"/>
                <a:gd name="T45" fmla="*/ 285 h 3975"/>
                <a:gd name="T46" fmla="*/ 1685 w 2399"/>
                <a:gd name="T47" fmla="*/ 368 h 3975"/>
                <a:gd name="T48" fmla="*/ 1311 w 2399"/>
                <a:gd name="T49" fmla="*/ 502 h 3975"/>
                <a:gd name="T50" fmla="*/ 1061 w 2399"/>
                <a:gd name="T51" fmla="*/ 632 h 3975"/>
                <a:gd name="T52" fmla="*/ 1039 w 2399"/>
                <a:gd name="T53" fmla="*/ 680 h 3975"/>
                <a:gd name="T54" fmla="*/ 1179 w 2399"/>
                <a:gd name="T55" fmla="*/ 3666 h 3975"/>
                <a:gd name="T56" fmla="*/ 1200 w 2399"/>
                <a:gd name="T57" fmla="*/ 3700 h 3975"/>
                <a:gd name="T58" fmla="*/ 1206 w 2399"/>
                <a:gd name="T59" fmla="*/ 3704 h 3975"/>
                <a:gd name="T60" fmla="*/ 1231 w 2399"/>
                <a:gd name="T61" fmla="*/ 3710 h 3975"/>
                <a:gd name="T62" fmla="*/ 1235 w 2399"/>
                <a:gd name="T63" fmla="*/ 3711 h 3975"/>
                <a:gd name="T64" fmla="*/ 1239 w 2399"/>
                <a:gd name="T65" fmla="*/ 3717 h 3975"/>
                <a:gd name="T66" fmla="*/ 1398 w 2399"/>
                <a:gd name="T67" fmla="*/ 3779 h 3975"/>
                <a:gd name="T68" fmla="*/ 1461 w 2399"/>
                <a:gd name="T69" fmla="*/ 3801 h 3975"/>
                <a:gd name="T70" fmla="*/ 1588 w 2399"/>
                <a:gd name="T71" fmla="*/ 3843 h 3975"/>
                <a:gd name="T72" fmla="*/ 1619 w 2399"/>
                <a:gd name="T73" fmla="*/ 3881 h 3975"/>
                <a:gd name="T74" fmla="*/ 1614 w 2399"/>
                <a:gd name="T75" fmla="*/ 3937 h 3975"/>
                <a:gd name="T76" fmla="*/ 1575 w 2399"/>
                <a:gd name="T77" fmla="*/ 3972 h 3975"/>
                <a:gd name="T78" fmla="*/ 1409 w 2399"/>
                <a:gd name="T79" fmla="*/ 3957 h 3975"/>
                <a:gd name="T80" fmla="*/ 994 w 2399"/>
                <a:gd name="T81" fmla="*/ 3865 h 3975"/>
                <a:gd name="T82" fmla="*/ 597 w 2399"/>
                <a:gd name="T83" fmla="*/ 3713 h 3975"/>
                <a:gd name="T84" fmla="*/ 224 w 2399"/>
                <a:gd name="T85" fmla="*/ 3506 h 3975"/>
                <a:gd name="T86" fmla="*/ 57 w 2399"/>
                <a:gd name="T87" fmla="*/ 3385 h 3975"/>
                <a:gd name="T88" fmla="*/ 5 w 2399"/>
                <a:gd name="T89" fmla="*/ 3286 h 3975"/>
                <a:gd name="T90" fmla="*/ 483 w 2399"/>
                <a:gd name="T91" fmla="*/ 301 h 3975"/>
                <a:gd name="T92" fmla="*/ 531 w 2399"/>
                <a:gd name="T93" fmla="*/ 200 h 3975"/>
                <a:gd name="T94" fmla="*/ 621 w 2399"/>
                <a:gd name="T95" fmla="*/ 134 h 3975"/>
                <a:gd name="T96" fmla="*/ 1048 w 2399"/>
                <a:gd name="T97" fmla="*/ 36 h 3975"/>
                <a:gd name="T98" fmla="*/ 1483 w 2399"/>
                <a:gd name="T99" fmla="*/ 0 h 3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99" h="3975">
                  <a:moveTo>
                    <a:pt x="1510" y="142"/>
                  </a:moveTo>
                  <a:lnTo>
                    <a:pt x="1367" y="145"/>
                  </a:lnTo>
                  <a:lnTo>
                    <a:pt x="1225" y="155"/>
                  </a:lnTo>
                  <a:lnTo>
                    <a:pt x="1083" y="174"/>
                  </a:lnTo>
                  <a:lnTo>
                    <a:pt x="943" y="199"/>
                  </a:lnTo>
                  <a:lnTo>
                    <a:pt x="802" y="233"/>
                  </a:lnTo>
                  <a:lnTo>
                    <a:pt x="663" y="274"/>
                  </a:lnTo>
                  <a:lnTo>
                    <a:pt x="647" y="281"/>
                  </a:lnTo>
                  <a:lnTo>
                    <a:pt x="634" y="292"/>
                  </a:lnTo>
                  <a:lnTo>
                    <a:pt x="624" y="307"/>
                  </a:lnTo>
                  <a:lnTo>
                    <a:pt x="621" y="322"/>
                  </a:lnTo>
                  <a:lnTo>
                    <a:pt x="142" y="3238"/>
                  </a:lnTo>
                  <a:lnTo>
                    <a:pt x="141" y="3255"/>
                  </a:lnTo>
                  <a:lnTo>
                    <a:pt x="143" y="3268"/>
                  </a:lnTo>
                  <a:lnTo>
                    <a:pt x="149" y="3281"/>
                  </a:lnTo>
                  <a:lnTo>
                    <a:pt x="158" y="3292"/>
                  </a:lnTo>
                  <a:lnTo>
                    <a:pt x="169" y="3301"/>
                  </a:lnTo>
                  <a:lnTo>
                    <a:pt x="190" y="3314"/>
                  </a:lnTo>
                  <a:lnTo>
                    <a:pt x="291" y="3385"/>
                  </a:lnTo>
                  <a:lnTo>
                    <a:pt x="394" y="3450"/>
                  </a:lnTo>
                  <a:lnTo>
                    <a:pt x="501" y="3510"/>
                  </a:lnTo>
                  <a:lnTo>
                    <a:pt x="609" y="3565"/>
                  </a:lnTo>
                  <a:lnTo>
                    <a:pt x="720" y="3615"/>
                  </a:lnTo>
                  <a:lnTo>
                    <a:pt x="833" y="3661"/>
                  </a:lnTo>
                  <a:lnTo>
                    <a:pt x="949" y="3702"/>
                  </a:lnTo>
                  <a:lnTo>
                    <a:pt x="1065" y="3738"/>
                  </a:lnTo>
                  <a:lnTo>
                    <a:pt x="1053" y="3710"/>
                  </a:lnTo>
                  <a:lnTo>
                    <a:pt x="1045" y="3680"/>
                  </a:lnTo>
                  <a:lnTo>
                    <a:pt x="1037" y="3648"/>
                  </a:lnTo>
                  <a:lnTo>
                    <a:pt x="898" y="704"/>
                  </a:lnTo>
                  <a:lnTo>
                    <a:pt x="900" y="678"/>
                  </a:lnTo>
                  <a:lnTo>
                    <a:pt x="904" y="649"/>
                  </a:lnTo>
                  <a:lnTo>
                    <a:pt x="912" y="621"/>
                  </a:lnTo>
                  <a:lnTo>
                    <a:pt x="922" y="593"/>
                  </a:lnTo>
                  <a:lnTo>
                    <a:pt x="937" y="567"/>
                  </a:lnTo>
                  <a:lnTo>
                    <a:pt x="954" y="542"/>
                  </a:lnTo>
                  <a:lnTo>
                    <a:pt x="976" y="521"/>
                  </a:lnTo>
                  <a:lnTo>
                    <a:pt x="1002" y="502"/>
                  </a:lnTo>
                  <a:lnTo>
                    <a:pt x="1126" y="438"/>
                  </a:lnTo>
                  <a:lnTo>
                    <a:pt x="1251" y="379"/>
                  </a:lnTo>
                  <a:lnTo>
                    <a:pt x="1379" y="327"/>
                  </a:lnTo>
                  <a:lnTo>
                    <a:pt x="1510" y="281"/>
                  </a:lnTo>
                  <a:lnTo>
                    <a:pt x="1642" y="241"/>
                  </a:lnTo>
                  <a:lnTo>
                    <a:pt x="1776" y="206"/>
                  </a:lnTo>
                  <a:lnTo>
                    <a:pt x="1912" y="177"/>
                  </a:lnTo>
                  <a:lnTo>
                    <a:pt x="1813" y="163"/>
                  </a:lnTo>
                  <a:lnTo>
                    <a:pt x="1714" y="152"/>
                  </a:lnTo>
                  <a:lnTo>
                    <a:pt x="1612" y="144"/>
                  </a:lnTo>
                  <a:lnTo>
                    <a:pt x="1510" y="142"/>
                  </a:lnTo>
                  <a:close/>
                  <a:moveTo>
                    <a:pt x="1483" y="0"/>
                  </a:moveTo>
                  <a:lnTo>
                    <a:pt x="1628" y="2"/>
                  </a:lnTo>
                  <a:lnTo>
                    <a:pt x="1774" y="12"/>
                  </a:lnTo>
                  <a:lnTo>
                    <a:pt x="1918" y="29"/>
                  </a:lnTo>
                  <a:lnTo>
                    <a:pt x="2063" y="52"/>
                  </a:lnTo>
                  <a:lnTo>
                    <a:pt x="2206" y="83"/>
                  </a:lnTo>
                  <a:lnTo>
                    <a:pt x="2349" y="121"/>
                  </a:lnTo>
                  <a:lnTo>
                    <a:pt x="2366" y="127"/>
                  </a:lnTo>
                  <a:lnTo>
                    <a:pt x="2379" y="137"/>
                  </a:lnTo>
                  <a:lnTo>
                    <a:pt x="2389" y="149"/>
                  </a:lnTo>
                  <a:lnTo>
                    <a:pt x="2397" y="164"/>
                  </a:lnTo>
                  <a:lnTo>
                    <a:pt x="2399" y="180"/>
                  </a:lnTo>
                  <a:lnTo>
                    <a:pt x="2398" y="198"/>
                  </a:lnTo>
                  <a:lnTo>
                    <a:pt x="2392" y="218"/>
                  </a:lnTo>
                  <a:lnTo>
                    <a:pt x="2382" y="234"/>
                  </a:lnTo>
                  <a:lnTo>
                    <a:pt x="2368" y="247"/>
                  </a:lnTo>
                  <a:lnTo>
                    <a:pt x="2352" y="256"/>
                  </a:lnTo>
                  <a:lnTo>
                    <a:pt x="2336" y="260"/>
                  </a:lnTo>
                  <a:lnTo>
                    <a:pt x="2205" y="270"/>
                  </a:lnTo>
                  <a:lnTo>
                    <a:pt x="2073" y="285"/>
                  </a:lnTo>
                  <a:lnTo>
                    <a:pt x="1944" y="306"/>
                  </a:lnTo>
                  <a:lnTo>
                    <a:pt x="1813" y="335"/>
                  </a:lnTo>
                  <a:lnTo>
                    <a:pt x="1685" y="368"/>
                  </a:lnTo>
                  <a:lnTo>
                    <a:pt x="1558" y="407"/>
                  </a:lnTo>
                  <a:lnTo>
                    <a:pt x="1434" y="451"/>
                  </a:lnTo>
                  <a:lnTo>
                    <a:pt x="1311" y="502"/>
                  </a:lnTo>
                  <a:lnTo>
                    <a:pt x="1190" y="560"/>
                  </a:lnTo>
                  <a:lnTo>
                    <a:pt x="1072" y="621"/>
                  </a:lnTo>
                  <a:lnTo>
                    <a:pt x="1061" y="632"/>
                  </a:lnTo>
                  <a:lnTo>
                    <a:pt x="1051" y="645"/>
                  </a:lnTo>
                  <a:lnTo>
                    <a:pt x="1043" y="663"/>
                  </a:lnTo>
                  <a:lnTo>
                    <a:pt x="1039" y="680"/>
                  </a:lnTo>
                  <a:lnTo>
                    <a:pt x="1037" y="698"/>
                  </a:lnTo>
                  <a:lnTo>
                    <a:pt x="1177" y="3648"/>
                  </a:lnTo>
                  <a:lnTo>
                    <a:pt x="1179" y="3666"/>
                  </a:lnTo>
                  <a:lnTo>
                    <a:pt x="1185" y="3682"/>
                  </a:lnTo>
                  <a:lnTo>
                    <a:pt x="1196" y="3696"/>
                  </a:lnTo>
                  <a:lnTo>
                    <a:pt x="1200" y="3700"/>
                  </a:lnTo>
                  <a:lnTo>
                    <a:pt x="1203" y="3701"/>
                  </a:lnTo>
                  <a:lnTo>
                    <a:pt x="1204" y="3702"/>
                  </a:lnTo>
                  <a:lnTo>
                    <a:pt x="1206" y="3704"/>
                  </a:lnTo>
                  <a:lnTo>
                    <a:pt x="1208" y="3704"/>
                  </a:lnTo>
                  <a:lnTo>
                    <a:pt x="1211" y="3704"/>
                  </a:lnTo>
                  <a:lnTo>
                    <a:pt x="1231" y="3710"/>
                  </a:lnTo>
                  <a:lnTo>
                    <a:pt x="1233" y="3710"/>
                  </a:lnTo>
                  <a:lnTo>
                    <a:pt x="1234" y="3711"/>
                  </a:lnTo>
                  <a:lnTo>
                    <a:pt x="1235" y="3711"/>
                  </a:lnTo>
                  <a:lnTo>
                    <a:pt x="1238" y="3712"/>
                  </a:lnTo>
                  <a:lnTo>
                    <a:pt x="1239" y="3715"/>
                  </a:lnTo>
                  <a:lnTo>
                    <a:pt x="1239" y="3717"/>
                  </a:lnTo>
                  <a:lnTo>
                    <a:pt x="1287" y="3738"/>
                  </a:lnTo>
                  <a:lnTo>
                    <a:pt x="1339" y="3758"/>
                  </a:lnTo>
                  <a:lnTo>
                    <a:pt x="1398" y="3779"/>
                  </a:lnTo>
                  <a:lnTo>
                    <a:pt x="1392" y="3814"/>
                  </a:lnTo>
                  <a:lnTo>
                    <a:pt x="1405" y="3779"/>
                  </a:lnTo>
                  <a:lnTo>
                    <a:pt x="1461" y="3801"/>
                  </a:lnTo>
                  <a:lnTo>
                    <a:pt x="1516" y="3819"/>
                  </a:lnTo>
                  <a:lnTo>
                    <a:pt x="1572" y="3835"/>
                  </a:lnTo>
                  <a:lnTo>
                    <a:pt x="1588" y="3843"/>
                  </a:lnTo>
                  <a:lnTo>
                    <a:pt x="1602" y="3854"/>
                  </a:lnTo>
                  <a:lnTo>
                    <a:pt x="1612" y="3866"/>
                  </a:lnTo>
                  <a:lnTo>
                    <a:pt x="1619" y="3881"/>
                  </a:lnTo>
                  <a:lnTo>
                    <a:pt x="1622" y="3899"/>
                  </a:lnTo>
                  <a:lnTo>
                    <a:pt x="1621" y="3919"/>
                  </a:lnTo>
                  <a:lnTo>
                    <a:pt x="1614" y="3937"/>
                  </a:lnTo>
                  <a:lnTo>
                    <a:pt x="1603" y="3953"/>
                  </a:lnTo>
                  <a:lnTo>
                    <a:pt x="1591" y="3965"/>
                  </a:lnTo>
                  <a:lnTo>
                    <a:pt x="1575" y="3972"/>
                  </a:lnTo>
                  <a:lnTo>
                    <a:pt x="1558" y="3975"/>
                  </a:lnTo>
                  <a:lnTo>
                    <a:pt x="1551" y="3975"/>
                  </a:lnTo>
                  <a:lnTo>
                    <a:pt x="1409" y="3957"/>
                  </a:lnTo>
                  <a:lnTo>
                    <a:pt x="1270" y="3934"/>
                  </a:lnTo>
                  <a:lnTo>
                    <a:pt x="1131" y="3903"/>
                  </a:lnTo>
                  <a:lnTo>
                    <a:pt x="994" y="3865"/>
                  </a:lnTo>
                  <a:lnTo>
                    <a:pt x="859" y="3820"/>
                  </a:lnTo>
                  <a:lnTo>
                    <a:pt x="726" y="3769"/>
                  </a:lnTo>
                  <a:lnTo>
                    <a:pt x="597" y="3713"/>
                  </a:lnTo>
                  <a:lnTo>
                    <a:pt x="469" y="3650"/>
                  </a:lnTo>
                  <a:lnTo>
                    <a:pt x="346" y="3580"/>
                  </a:lnTo>
                  <a:lnTo>
                    <a:pt x="224" y="3506"/>
                  </a:lnTo>
                  <a:lnTo>
                    <a:pt x="107" y="3426"/>
                  </a:lnTo>
                  <a:lnTo>
                    <a:pt x="86" y="3411"/>
                  </a:lnTo>
                  <a:lnTo>
                    <a:pt x="57" y="3385"/>
                  </a:lnTo>
                  <a:lnTo>
                    <a:pt x="34" y="3355"/>
                  </a:lnTo>
                  <a:lnTo>
                    <a:pt x="16" y="3322"/>
                  </a:lnTo>
                  <a:lnTo>
                    <a:pt x="5" y="3286"/>
                  </a:lnTo>
                  <a:lnTo>
                    <a:pt x="0" y="3248"/>
                  </a:lnTo>
                  <a:lnTo>
                    <a:pt x="2" y="3210"/>
                  </a:lnTo>
                  <a:lnTo>
                    <a:pt x="483" y="301"/>
                  </a:lnTo>
                  <a:lnTo>
                    <a:pt x="493" y="265"/>
                  </a:lnTo>
                  <a:lnTo>
                    <a:pt x="509" y="230"/>
                  </a:lnTo>
                  <a:lnTo>
                    <a:pt x="531" y="200"/>
                  </a:lnTo>
                  <a:lnTo>
                    <a:pt x="557" y="174"/>
                  </a:lnTo>
                  <a:lnTo>
                    <a:pt x="587" y="152"/>
                  </a:lnTo>
                  <a:lnTo>
                    <a:pt x="621" y="134"/>
                  </a:lnTo>
                  <a:lnTo>
                    <a:pt x="762" y="94"/>
                  </a:lnTo>
                  <a:lnTo>
                    <a:pt x="904" y="62"/>
                  </a:lnTo>
                  <a:lnTo>
                    <a:pt x="1048" y="36"/>
                  </a:lnTo>
                  <a:lnTo>
                    <a:pt x="1193" y="17"/>
                  </a:lnTo>
                  <a:lnTo>
                    <a:pt x="1337" y="5"/>
                  </a:lnTo>
                  <a:lnTo>
                    <a:pt x="14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4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21332" y="4099055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55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6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7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8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9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0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1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902676" y="409447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62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3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4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5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6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7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8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666495" y="484632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69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0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1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2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3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4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75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247004" y="5500716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76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7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8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9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0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1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82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989729" y="4257196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83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4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6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7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8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89" name="Group 4">
            <a:extLst>
              <a:ext uri="{FF2B5EF4-FFF2-40B4-BE49-F238E27FC236}">
                <a16:creationId xmlns:a16="http://schemas.microsoft.com/office/drawing/2014/main" xmlns="" id="{CFD93387-4822-4AAA-B197-9928C48CA8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563350" y="3278850"/>
            <a:ext cx="593808" cy="452719"/>
            <a:chOff x="3645" y="2013"/>
            <a:chExt cx="383" cy="292"/>
          </a:xfrm>
          <a:solidFill>
            <a:schemeClr val="bg1"/>
          </a:solidFill>
        </p:grpSpPr>
        <p:sp>
          <p:nvSpPr>
            <p:cNvPr id="190" name="Freeform 6">
              <a:extLst>
                <a:ext uri="{FF2B5EF4-FFF2-40B4-BE49-F238E27FC236}">
                  <a16:creationId xmlns:a16="http://schemas.microsoft.com/office/drawing/2014/main" xmlns="" id="{9160FEF6-E578-4CE2-93CE-E5416716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261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1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1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1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1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1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1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1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1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1" name="Freeform 7">
              <a:extLst>
                <a:ext uri="{FF2B5EF4-FFF2-40B4-BE49-F238E27FC236}">
                  <a16:creationId xmlns:a16="http://schemas.microsoft.com/office/drawing/2014/main" xmlns="" id="{22CC3DF2-D961-4DA3-984E-C54B9694D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140"/>
              <a:ext cx="294" cy="38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3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2 h 348"/>
                <a:gd name="T12" fmla="*/ 2607 w 2647"/>
                <a:gd name="T13" fmla="*/ 62 h 348"/>
                <a:gd name="T14" fmla="*/ 2624 w 2647"/>
                <a:gd name="T15" fmla="*/ 87 h 348"/>
                <a:gd name="T16" fmla="*/ 2636 w 2647"/>
                <a:gd name="T17" fmla="*/ 114 h 348"/>
                <a:gd name="T18" fmla="*/ 2645 w 2647"/>
                <a:gd name="T19" fmla="*/ 143 h 348"/>
                <a:gd name="T20" fmla="*/ 2647 w 2647"/>
                <a:gd name="T21" fmla="*/ 174 h 348"/>
                <a:gd name="T22" fmla="*/ 2645 w 2647"/>
                <a:gd name="T23" fmla="*/ 205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6 h 348"/>
                <a:gd name="T30" fmla="*/ 2586 w 2647"/>
                <a:gd name="T31" fmla="*/ 307 h 348"/>
                <a:gd name="T32" fmla="*/ 2562 w 2647"/>
                <a:gd name="T33" fmla="*/ 325 h 348"/>
                <a:gd name="T34" fmla="*/ 2535 w 2647"/>
                <a:gd name="T35" fmla="*/ 338 h 348"/>
                <a:gd name="T36" fmla="*/ 2507 w 2647"/>
                <a:gd name="T37" fmla="*/ 345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5 h 348"/>
                <a:gd name="T44" fmla="*/ 111 w 2647"/>
                <a:gd name="T45" fmla="*/ 338 h 348"/>
                <a:gd name="T46" fmla="*/ 85 w 2647"/>
                <a:gd name="T47" fmla="*/ 325 h 348"/>
                <a:gd name="T48" fmla="*/ 61 w 2647"/>
                <a:gd name="T49" fmla="*/ 307 h 348"/>
                <a:gd name="T50" fmla="*/ 40 w 2647"/>
                <a:gd name="T51" fmla="*/ 286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5 h 348"/>
                <a:gd name="T58" fmla="*/ 0 w 2647"/>
                <a:gd name="T59" fmla="*/ 174 h 348"/>
                <a:gd name="T60" fmla="*/ 3 w 2647"/>
                <a:gd name="T61" fmla="*/ 143 h 348"/>
                <a:gd name="T62" fmla="*/ 10 w 2647"/>
                <a:gd name="T63" fmla="*/ 114 h 348"/>
                <a:gd name="T64" fmla="*/ 23 w 2647"/>
                <a:gd name="T65" fmla="*/ 87 h 348"/>
                <a:gd name="T66" fmla="*/ 40 w 2647"/>
                <a:gd name="T67" fmla="*/ 62 h 348"/>
                <a:gd name="T68" fmla="*/ 61 w 2647"/>
                <a:gd name="T69" fmla="*/ 42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3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3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2"/>
                  </a:lnTo>
                  <a:lnTo>
                    <a:pt x="2607" y="62"/>
                  </a:lnTo>
                  <a:lnTo>
                    <a:pt x="2624" y="87"/>
                  </a:lnTo>
                  <a:lnTo>
                    <a:pt x="2636" y="114"/>
                  </a:lnTo>
                  <a:lnTo>
                    <a:pt x="2645" y="143"/>
                  </a:lnTo>
                  <a:lnTo>
                    <a:pt x="2647" y="174"/>
                  </a:lnTo>
                  <a:lnTo>
                    <a:pt x="2645" y="205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6"/>
                  </a:lnTo>
                  <a:lnTo>
                    <a:pt x="2586" y="307"/>
                  </a:lnTo>
                  <a:lnTo>
                    <a:pt x="2562" y="325"/>
                  </a:lnTo>
                  <a:lnTo>
                    <a:pt x="2535" y="338"/>
                  </a:lnTo>
                  <a:lnTo>
                    <a:pt x="2507" y="345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5"/>
                  </a:lnTo>
                  <a:lnTo>
                    <a:pt x="111" y="338"/>
                  </a:lnTo>
                  <a:lnTo>
                    <a:pt x="85" y="325"/>
                  </a:lnTo>
                  <a:lnTo>
                    <a:pt x="61" y="307"/>
                  </a:lnTo>
                  <a:lnTo>
                    <a:pt x="40" y="286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5"/>
                  </a:lnTo>
                  <a:lnTo>
                    <a:pt x="0" y="174"/>
                  </a:lnTo>
                  <a:lnTo>
                    <a:pt x="3" y="143"/>
                  </a:lnTo>
                  <a:lnTo>
                    <a:pt x="10" y="114"/>
                  </a:lnTo>
                  <a:lnTo>
                    <a:pt x="23" y="87"/>
                  </a:lnTo>
                  <a:lnTo>
                    <a:pt x="40" y="62"/>
                  </a:lnTo>
                  <a:lnTo>
                    <a:pt x="61" y="42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3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2" name="Freeform 8">
              <a:extLst>
                <a:ext uri="{FF2B5EF4-FFF2-40B4-BE49-F238E27FC236}">
                  <a16:creationId xmlns:a16="http://schemas.microsoft.com/office/drawing/2014/main" xmlns="" id="{3BD323AC-E591-4B1A-8911-B7DEA3A82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" y="2018"/>
              <a:ext cx="294" cy="39"/>
            </a:xfrm>
            <a:custGeom>
              <a:avLst/>
              <a:gdLst>
                <a:gd name="T0" fmla="*/ 172 w 2647"/>
                <a:gd name="T1" fmla="*/ 0 h 348"/>
                <a:gd name="T2" fmla="*/ 2476 w 2647"/>
                <a:gd name="T3" fmla="*/ 0 h 348"/>
                <a:gd name="T4" fmla="*/ 2507 w 2647"/>
                <a:gd name="T5" fmla="*/ 2 h 348"/>
                <a:gd name="T6" fmla="*/ 2535 w 2647"/>
                <a:gd name="T7" fmla="*/ 11 h 348"/>
                <a:gd name="T8" fmla="*/ 2562 w 2647"/>
                <a:gd name="T9" fmla="*/ 24 h 348"/>
                <a:gd name="T10" fmla="*/ 2586 w 2647"/>
                <a:gd name="T11" fmla="*/ 41 h 348"/>
                <a:gd name="T12" fmla="*/ 2607 w 2647"/>
                <a:gd name="T13" fmla="*/ 62 h 348"/>
                <a:gd name="T14" fmla="*/ 2624 w 2647"/>
                <a:gd name="T15" fmla="*/ 86 h 348"/>
                <a:gd name="T16" fmla="*/ 2636 w 2647"/>
                <a:gd name="T17" fmla="*/ 113 h 348"/>
                <a:gd name="T18" fmla="*/ 2645 w 2647"/>
                <a:gd name="T19" fmla="*/ 143 h 348"/>
                <a:gd name="T20" fmla="*/ 2647 w 2647"/>
                <a:gd name="T21" fmla="*/ 175 h 348"/>
                <a:gd name="T22" fmla="*/ 2645 w 2647"/>
                <a:gd name="T23" fmla="*/ 206 h 348"/>
                <a:gd name="T24" fmla="*/ 2636 w 2647"/>
                <a:gd name="T25" fmla="*/ 235 h 348"/>
                <a:gd name="T26" fmla="*/ 2624 w 2647"/>
                <a:gd name="T27" fmla="*/ 262 h 348"/>
                <a:gd name="T28" fmla="*/ 2607 w 2647"/>
                <a:gd name="T29" fmla="*/ 287 h 348"/>
                <a:gd name="T30" fmla="*/ 2586 w 2647"/>
                <a:gd name="T31" fmla="*/ 307 h 348"/>
                <a:gd name="T32" fmla="*/ 2562 w 2647"/>
                <a:gd name="T33" fmla="*/ 324 h 348"/>
                <a:gd name="T34" fmla="*/ 2535 w 2647"/>
                <a:gd name="T35" fmla="*/ 337 h 348"/>
                <a:gd name="T36" fmla="*/ 2507 w 2647"/>
                <a:gd name="T37" fmla="*/ 346 h 348"/>
                <a:gd name="T38" fmla="*/ 2476 w 2647"/>
                <a:gd name="T39" fmla="*/ 348 h 348"/>
                <a:gd name="T40" fmla="*/ 172 w 2647"/>
                <a:gd name="T41" fmla="*/ 348 h 348"/>
                <a:gd name="T42" fmla="*/ 141 w 2647"/>
                <a:gd name="T43" fmla="*/ 346 h 348"/>
                <a:gd name="T44" fmla="*/ 111 w 2647"/>
                <a:gd name="T45" fmla="*/ 337 h 348"/>
                <a:gd name="T46" fmla="*/ 85 w 2647"/>
                <a:gd name="T47" fmla="*/ 324 h 348"/>
                <a:gd name="T48" fmla="*/ 61 w 2647"/>
                <a:gd name="T49" fmla="*/ 307 h 348"/>
                <a:gd name="T50" fmla="*/ 40 w 2647"/>
                <a:gd name="T51" fmla="*/ 287 h 348"/>
                <a:gd name="T52" fmla="*/ 23 w 2647"/>
                <a:gd name="T53" fmla="*/ 262 h 348"/>
                <a:gd name="T54" fmla="*/ 10 w 2647"/>
                <a:gd name="T55" fmla="*/ 235 h 348"/>
                <a:gd name="T56" fmla="*/ 3 w 2647"/>
                <a:gd name="T57" fmla="*/ 206 h 348"/>
                <a:gd name="T58" fmla="*/ 0 w 2647"/>
                <a:gd name="T59" fmla="*/ 175 h 348"/>
                <a:gd name="T60" fmla="*/ 3 w 2647"/>
                <a:gd name="T61" fmla="*/ 143 h 348"/>
                <a:gd name="T62" fmla="*/ 10 w 2647"/>
                <a:gd name="T63" fmla="*/ 113 h 348"/>
                <a:gd name="T64" fmla="*/ 23 w 2647"/>
                <a:gd name="T65" fmla="*/ 86 h 348"/>
                <a:gd name="T66" fmla="*/ 40 w 2647"/>
                <a:gd name="T67" fmla="*/ 62 h 348"/>
                <a:gd name="T68" fmla="*/ 61 w 2647"/>
                <a:gd name="T69" fmla="*/ 41 h 348"/>
                <a:gd name="T70" fmla="*/ 85 w 2647"/>
                <a:gd name="T71" fmla="*/ 24 h 348"/>
                <a:gd name="T72" fmla="*/ 111 w 2647"/>
                <a:gd name="T73" fmla="*/ 11 h 348"/>
                <a:gd name="T74" fmla="*/ 141 w 2647"/>
                <a:gd name="T75" fmla="*/ 2 h 348"/>
                <a:gd name="T76" fmla="*/ 172 w 2647"/>
                <a:gd name="T7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7" h="348">
                  <a:moveTo>
                    <a:pt x="172" y="0"/>
                  </a:moveTo>
                  <a:lnTo>
                    <a:pt x="2476" y="0"/>
                  </a:lnTo>
                  <a:lnTo>
                    <a:pt x="2507" y="2"/>
                  </a:lnTo>
                  <a:lnTo>
                    <a:pt x="2535" y="11"/>
                  </a:lnTo>
                  <a:lnTo>
                    <a:pt x="2562" y="24"/>
                  </a:lnTo>
                  <a:lnTo>
                    <a:pt x="2586" y="41"/>
                  </a:lnTo>
                  <a:lnTo>
                    <a:pt x="2607" y="62"/>
                  </a:lnTo>
                  <a:lnTo>
                    <a:pt x="2624" y="86"/>
                  </a:lnTo>
                  <a:lnTo>
                    <a:pt x="2636" y="113"/>
                  </a:lnTo>
                  <a:lnTo>
                    <a:pt x="2645" y="143"/>
                  </a:lnTo>
                  <a:lnTo>
                    <a:pt x="2647" y="175"/>
                  </a:lnTo>
                  <a:lnTo>
                    <a:pt x="2645" y="206"/>
                  </a:lnTo>
                  <a:lnTo>
                    <a:pt x="2636" y="235"/>
                  </a:lnTo>
                  <a:lnTo>
                    <a:pt x="2624" y="262"/>
                  </a:lnTo>
                  <a:lnTo>
                    <a:pt x="2607" y="287"/>
                  </a:lnTo>
                  <a:lnTo>
                    <a:pt x="2586" y="307"/>
                  </a:lnTo>
                  <a:lnTo>
                    <a:pt x="2562" y="324"/>
                  </a:lnTo>
                  <a:lnTo>
                    <a:pt x="2535" y="337"/>
                  </a:lnTo>
                  <a:lnTo>
                    <a:pt x="2507" y="346"/>
                  </a:lnTo>
                  <a:lnTo>
                    <a:pt x="2476" y="348"/>
                  </a:lnTo>
                  <a:lnTo>
                    <a:pt x="172" y="348"/>
                  </a:lnTo>
                  <a:lnTo>
                    <a:pt x="141" y="346"/>
                  </a:lnTo>
                  <a:lnTo>
                    <a:pt x="111" y="337"/>
                  </a:lnTo>
                  <a:lnTo>
                    <a:pt x="85" y="324"/>
                  </a:lnTo>
                  <a:lnTo>
                    <a:pt x="61" y="307"/>
                  </a:lnTo>
                  <a:lnTo>
                    <a:pt x="40" y="287"/>
                  </a:lnTo>
                  <a:lnTo>
                    <a:pt x="23" y="262"/>
                  </a:lnTo>
                  <a:lnTo>
                    <a:pt x="10" y="235"/>
                  </a:lnTo>
                  <a:lnTo>
                    <a:pt x="3" y="206"/>
                  </a:lnTo>
                  <a:lnTo>
                    <a:pt x="0" y="175"/>
                  </a:lnTo>
                  <a:lnTo>
                    <a:pt x="3" y="143"/>
                  </a:lnTo>
                  <a:lnTo>
                    <a:pt x="10" y="113"/>
                  </a:lnTo>
                  <a:lnTo>
                    <a:pt x="23" y="86"/>
                  </a:lnTo>
                  <a:lnTo>
                    <a:pt x="40" y="62"/>
                  </a:lnTo>
                  <a:lnTo>
                    <a:pt x="61" y="41"/>
                  </a:lnTo>
                  <a:lnTo>
                    <a:pt x="85" y="24"/>
                  </a:lnTo>
                  <a:lnTo>
                    <a:pt x="111" y="11"/>
                  </a:lnTo>
                  <a:lnTo>
                    <a:pt x="141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3" name="Freeform 9">
              <a:extLst>
                <a:ext uri="{FF2B5EF4-FFF2-40B4-BE49-F238E27FC236}">
                  <a16:creationId xmlns:a16="http://schemas.microsoft.com/office/drawing/2014/main" xmlns="" id="{9627AFEE-C55C-4CAD-A605-FEAFEDBC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01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8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59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59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8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8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59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59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8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4" name="Freeform 10">
              <a:extLst>
                <a:ext uri="{FF2B5EF4-FFF2-40B4-BE49-F238E27FC236}">
                  <a16:creationId xmlns:a16="http://schemas.microsoft.com/office/drawing/2014/main" xmlns="" id="{3848DE91-9396-40A4-B963-0754F1AD1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13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4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6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1 h 467"/>
                <a:gd name="T18" fmla="*/ 458 w 462"/>
                <a:gd name="T19" fmla="*/ 196 h 467"/>
                <a:gd name="T20" fmla="*/ 462 w 462"/>
                <a:gd name="T21" fmla="*/ 234 h 467"/>
                <a:gd name="T22" fmla="*/ 458 w 462"/>
                <a:gd name="T23" fmla="*/ 272 h 467"/>
                <a:gd name="T24" fmla="*/ 450 w 462"/>
                <a:gd name="T25" fmla="*/ 308 h 467"/>
                <a:gd name="T26" fmla="*/ 436 w 462"/>
                <a:gd name="T27" fmla="*/ 342 h 467"/>
                <a:gd name="T28" fmla="*/ 417 w 462"/>
                <a:gd name="T29" fmla="*/ 372 h 467"/>
                <a:gd name="T30" fmla="*/ 395 w 462"/>
                <a:gd name="T31" fmla="*/ 400 h 467"/>
                <a:gd name="T32" fmla="*/ 367 w 462"/>
                <a:gd name="T33" fmla="*/ 422 h 467"/>
                <a:gd name="T34" fmla="*/ 337 w 462"/>
                <a:gd name="T35" fmla="*/ 442 h 467"/>
                <a:gd name="T36" fmla="*/ 304 w 462"/>
                <a:gd name="T37" fmla="*/ 456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6 h 467"/>
                <a:gd name="T46" fmla="*/ 124 w 462"/>
                <a:gd name="T47" fmla="*/ 442 h 467"/>
                <a:gd name="T48" fmla="*/ 95 w 462"/>
                <a:gd name="T49" fmla="*/ 422 h 467"/>
                <a:gd name="T50" fmla="*/ 68 w 462"/>
                <a:gd name="T51" fmla="*/ 400 h 467"/>
                <a:gd name="T52" fmla="*/ 45 w 462"/>
                <a:gd name="T53" fmla="*/ 372 h 467"/>
                <a:gd name="T54" fmla="*/ 26 w 462"/>
                <a:gd name="T55" fmla="*/ 342 h 467"/>
                <a:gd name="T56" fmla="*/ 12 w 462"/>
                <a:gd name="T57" fmla="*/ 308 h 467"/>
                <a:gd name="T58" fmla="*/ 3 w 462"/>
                <a:gd name="T59" fmla="*/ 272 h 467"/>
                <a:gd name="T60" fmla="*/ 0 w 462"/>
                <a:gd name="T61" fmla="*/ 234 h 467"/>
                <a:gd name="T62" fmla="*/ 3 w 462"/>
                <a:gd name="T63" fmla="*/ 196 h 467"/>
                <a:gd name="T64" fmla="*/ 12 w 462"/>
                <a:gd name="T65" fmla="*/ 161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6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4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4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6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1"/>
                  </a:lnTo>
                  <a:lnTo>
                    <a:pt x="458" y="196"/>
                  </a:lnTo>
                  <a:lnTo>
                    <a:pt x="462" y="234"/>
                  </a:lnTo>
                  <a:lnTo>
                    <a:pt x="458" y="272"/>
                  </a:lnTo>
                  <a:lnTo>
                    <a:pt x="450" y="308"/>
                  </a:lnTo>
                  <a:lnTo>
                    <a:pt x="436" y="342"/>
                  </a:lnTo>
                  <a:lnTo>
                    <a:pt x="417" y="372"/>
                  </a:lnTo>
                  <a:lnTo>
                    <a:pt x="395" y="400"/>
                  </a:lnTo>
                  <a:lnTo>
                    <a:pt x="367" y="422"/>
                  </a:lnTo>
                  <a:lnTo>
                    <a:pt x="337" y="442"/>
                  </a:lnTo>
                  <a:lnTo>
                    <a:pt x="304" y="456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6"/>
                  </a:lnTo>
                  <a:lnTo>
                    <a:pt x="124" y="442"/>
                  </a:lnTo>
                  <a:lnTo>
                    <a:pt x="95" y="422"/>
                  </a:lnTo>
                  <a:lnTo>
                    <a:pt x="68" y="400"/>
                  </a:lnTo>
                  <a:lnTo>
                    <a:pt x="45" y="372"/>
                  </a:lnTo>
                  <a:lnTo>
                    <a:pt x="26" y="342"/>
                  </a:lnTo>
                  <a:lnTo>
                    <a:pt x="12" y="308"/>
                  </a:lnTo>
                  <a:lnTo>
                    <a:pt x="3" y="272"/>
                  </a:lnTo>
                  <a:lnTo>
                    <a:pt x="0" y="234"/>
                  </a:lnTo>
                  <a:lnTo>
                    <a:pt x="3" y="196"/>
                  </a:lnTo>
                  <a:lnTo>
                    <a:pt x="12" y="161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6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5" name="Freeform 11">
              <a:extLst>
                <a:ext uri="{FF2B5EF4-FFF2-40B4-BE49-F238E27FC236}">
                  <a16:creationId xmlns:a16="http://schemas.microsoft.com/office/drawing/2014/main" xmlns="" id="{8EFBB9AA-36BB-4804-8407-970002EA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" y="2253"/>
              <a:ext cx="51" cy="52"/>
            </a:xfrm>
            <a:custGeom>
              <a:avLst/>
              <a:gdLst>
                <a:gd name="T0" fmla="*/ 231 w 462"/>
                <a:gd name="T1" fmla="*/ 0 h 467"/>
                <a:gd name="T2" fmla="*/ 268 w 462"/>
                <a:gd name="T3" fmla="*/ 3 h 467"/>
                <a:gd name="T4" fmla="*/ 304 w 462"/>
                <a:gd name="T5" fmla="*/ 12 h 467"/>
                <a:gd name="T6" fmla="*/ 337 w 462"/>
                <a:gd name="T7" fmla="*/ 26 h 467"/>
                <a:gd name="T8" fmla="*/ 367 w 462"/>
                <a:gd name="T9" fmla="*/ 45 h 467"/>
                <a:gd name="T10" fmla="*/ 395 w 462"/>
                <a:gd name="T11" fmla="*/ 69 h 467"/>
                <a:gd name="T12" fmla="*/ 417 w 462"/>
                <a:gd name="T13" fmla="*/ 96 h 467"/>
                <a:gd name="T14" fmla="*/ 436 w 462"/>
                <a:gd name="T15" fmla="*/ 126 h 467"/>
                <a:gd name="T16" fmla="*/ 450 w 462"/>
                <a:gd name="T17" fmla="*/ 160 h 467"/>
                <a:gd name="T18" fmla="*/ 458 w 462"/>
                <a:gd name="T19" fmla="*/ 196 h 467"/>
                <a:gd name="T20" fmla="*/ 462 w 462"/>
                <a:gd name="T21" fmla="*/ 233 h 467"/>
                <a:gd name="T22" fmla="*/ 458 w 462"/>
                <a:gd name="T23" fmla="*/ 271 h 467"/>
                <a:gd name="T24" fmla="*/ 450 w 462"/>
                <a:gd name="T25" fmla="*/ 308 h 467"/>
                <a:gd name="T26" fmla="*/ 436 w 462"/>
                <a:gd name="T27" fmla="*/ 341 h 467"/>
                <a:gd name="T28" fmla="*/ 417 w 462"/>
                <a:gd name="T29" fmla="*/ 371 h 467"/>
                <a:gd name="T30" fmla="*/ 395 w 462"/>
                <a:gd name="T31" fmla="*/ 399 h 467"/>
                <a:gd name="T32" fmla="*/ 367 w 462"/>
                <a:gd name="T33" fmla="*/ 422 h 467"/>
                <a:gd name="T34" fmla="*/ 337 w 462"/>
                <a:gd name="T35" fmla="*/ 441 h 467"/>
                <a:gd name="T36" fmla="*/ 304 w 462"/>
                <a:gd name="T37" fmla="*/ 455 h 467"/>
                <a:gd name="T38" fmla="*/ 268 w 462"/>
                <a:gd name="T39" fmla="*/ 464 h 467"/>
                <a:gd name="T40" fmla="*/ 231 w 462"/>
                <a:gd name="T41" fmla="*/ 467 h 467"/>
                <a:gd name="T42" fmla="*/ 194 w 462"/>
                <a:gd name="T43" fmla="*/ 464 h 467"/>
                <a:gd name="T44" fmla="*/ 157 w 462"/>
                <a:gd name="T45" fmla="*/ 455 h 467"/>
                <a:gd name="T46" fmla="*/ 124 w 462"/>
                <a:gd name="T47" fmla="*/ 441 h 467"/>
                <a:gd name="T48" fmla="*/ 95 w 462"/>
                <a:gd name="T49" fmla="*/ 422 h 467"/>
                <a:gd name="T50" fmla="*/ 68 w 462"/>
                <a:gd name="T51" fmla="*/ 399 h 467"/>
                <a:gd name="T52" fmla="*/ 45 w 462"/>
                <a:gd name="T53" fmla="*/ 371 h 467"/>
                <a:gd name="T54" fmla="*/ 26 w 462"/>
                <a:gd name="T55" fmla="*/ 341 h 467"/>
                <a:gd name="T56" fmla="*/ 12 w 462"/>
                <a:gd name="T57" fmla="*/ 308 h 467"/>
                <a:gd name="T58" fmla="*/ 3 w 462"/>
                <a:gd name="T59" fmla="*/ 271 h 467"/>
                <a:gd name="T60" fmla="*/ 0 w 462"/>
                <a:gd name="T61" fmla="*/ 233 h 467"/>
                <a:gd name="T62" fmla="*/ 3 w 462"/>
                <a:gd name="T63" fmla="*/ 196 h 467"/>
                <a:gd name="T64" fmla="*/ 12 w 462"/>
                <a:gd name="T65" fmla="*/ 160 h 467"/>
                <a:gd name="T66" fmla="*/ 26 w 462"/>
                <a:gd name="T67" fmla="*/ 126 h 467"/>
                <a:gd name="T68" fmla="*/ 45 w 462"/>
                <a:gd name="T69" fmla="*/ 96 h 467"/>
                <a:gd name="T70" fmla="*/ 68 w 462"/>
                <a:gd name="T71" fmla="*/ 69 h 467"/>
                <a:gd name="T72" fmla="*/ 95 w 462"/>
                <a:gd name="T73" fmla="*/ 45 h 467"/>
                <a:gd name="T74" fmla="*/ 124 w 462"/>
                <a:gd name="T75" fmla="*/ 26 h 467"/>
                <a:gd name="T76" fmla="*/ 157 w 462"/>
                <a:gd name="T77" fmla="*/ 12 h 467"/>
                <a:gd name="T78" fmla="*/ 194 w 462"/>
                <a:gd name="T79" fmla="*/ 3 h 467"/>
                <a:gd name="T80" fmla="*/ 231 w 462"/>
                <a:gd name="T8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62" h="467">
                  <a:moveTo>
                    <a:pt x="231" y="0"/>
                  </a:moveTo>
                  <a:lnTo>
                    <a:pt x="268" y="3"/>
                  </a:lnTo>
                  <a:lnTo>
                    <a:pt x="304" y="12"/>
                  </a:lnTo>
                  <a:lnTo>
                    <a:pt x="337" y="26"/>
                  </a:lnTo>
                  <a:lnTo>
                    <a:pt x="367" y="45"/>
                  </a:lnTo>
                  <a:lnTo>
                    <a:pt x="395" y="69"/>
                  </a:lnTo>
                  <a:lnTo>
                    <a:pt x="417" y="96"/>
                  </a:lnTo>
                  <a:lnTo>
                    <a:pt x="436" y="126"/>
                  </a:lnTo>
                  <a:lnTo>
                    <a:pt x="450" y="160"/>
                  </a:lnTo>
                  <a:lnTo>
                    <a:pt x="458" y="196"/>
                  </a:lnTo>
                  <a:lnTo>
                    <a:pt x="462" y="233"/>
                  </a:lnTo>
                  <a:lnTo>
                    <a:pt x="458" y="271"/>
                  </a:lnTo>
                  <a:lnTo>
                    <a:pt x="450" y="308"/>
                  </a:lnTo>
                  <a:lnTo>
                    <a:pt x="436" y="341"/>
                  </a:lnTo>
                  <a:lnTo>
                    <a:pt x="417" y="371"/>
                  </a:lnTo>
                  <a:lnTo>
                    <a:pt x="395" y="399"/>
                  </a:lnTo>
                  <a:lnTo>
                    <a:pt x="367" y="422"/>
                  </a:lnTo>
                  <a:lnTo>
                    <a:pt x="337" y="441"/>
                  </a:lnTo>
                  <a:lnTo>
                    <a:pt x="304" y="455"/>
                  </a:lnTo>
                  <a:lnTo>
                    <a:pt x="268" y="464"/>
                  </a:lnTo>
                  <a:lnTo>
                    <a:pt x="231" y="467"/>
                  </a:lnTo>
                  <a:lnTo>
                    <a:pt x="194" y="464"/>
                  </a:lnTo>
                  <a:lnTo>
                    <a:pt x="157" y="455"/>
                  </a:lnTo>
                  <a:lnTo>
                    <a:pt x="124" y="441"/>
                  </a:lnTo>
                  <a:lnTo>
                    <a:pt x="95" y="422"/>
                  </a:lnTo>
                  <a:lnTo>
                    <a:pt x="68" y="399"/>
                  </a:lnTo>
                  <a:lnTo>
                    <a:pt x="45" y="371"/>
                  </a:lnTo>
                  <a:lnTo>
                    <a:pt x="26" y="341"/>
                  </a:lnTo>
                  <a:lnTo>
                    <a:pt x="12" y="308"/>
                  </a:lnTo>
                  <a:lnTo>
                    <a:pt x="3" y="271"/>
                  </a:lnTo>
                  <a:lnTo>
                    <a:pt x="0" y="233"/>
                  </a:lnTo>
                  <a:lnTo>
                    <a:pt x="3" y="196"/>
                  </a:lnTo>
                  <a:lnTo>
                    <a:pt x="12" y="160"/>
                  </a:lnTo>
                  <a:lnTo>
                    <a:pt x="26" y="126"/>
                  </a:lnTo>
                  <a:lnTo>
                    <a:pt x="45" y="96"/>
                  </a:lnTo>
                  <a:lnTo>
                    <a:pt x="68" y="69"/>
                  </a:lnTo>
                  <a:lnTo>
                    <a:pt x="95" y="45"/>
                  </a:lnTo>
                  <a:lnTo>
                    <a:pt x="124" y="26"/>
                  </a:lnTo>
                  <a:lnTo>
                    <a:pt x="157" y="12"/>
                  </a:lnTo>
                  <a:lnTo>
                    <a:pt x="194" y="3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9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사</a:t>
            </a:r>
            <a:r>
              <a:rPr lang="ko-KR" altLang="en-US" b="1" dirty="0"/>
              <a:t>원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8440702"/>
              </p:ext>
            </p:extLst>
          </p:nvPr>
        </p:nvGraphicFramePr>
        <p:xfrm>
          <a:off x="3435477" y="2053241"/>
          <a:ext cx="5727446" cy="321030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SM_CRI_Emp_Reg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Employee_Code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사원명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Employee_Name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입사일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JoinDate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퇴사일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ResignationDate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비상연락망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Emergency_Contact_Network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number(13)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58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거래처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260655"/>
              </p:ext>
            </p:extLst>
          </p:nvPr>
        </p:nvGraphicFramePr>
        <p:xfrm>
          <a:off x="3678295" y="1571626"/>
          <a:ext cx="5098645" cy="4527336"/>
        </p:xfrm>
        <a:graphic>
          <a:graphicData uri="http://schemas.openxmlformats.org/drawingml/2006/table">
            <a:tbl>
              <a:tblPr/>
              <a:tblGrid>
                <a:gridCol w="650078"/>
                <a:gridCol w="673707"/>
                <a:gridCol w="740523"/>
                <a:gridCol w="390047"/>
                <a:gridCol w="588349"/>
                <a:gridCol w="855276"/>
                <a:gridCol w="1200665"/>
              </a:tblGrid>
              <a:tr h="159388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SM_BIM_Gen_Cus_Reg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59388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일반거래처 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5855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거래처명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General_Customer_Division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793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Company_Registration_Number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793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주민등록번호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Resident_Registration_Number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Representativs_Name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3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우편번호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ZipCode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사업장주소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Workplace_Address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12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전화번호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GeneralCustomer_Tel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840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주류코드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Wholesale_Retail_Business_Code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59" marR="57659" marT="15941" marB="1594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546" marR="57546" marT="15715" marB="1571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261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품</a:t>
            </a:r>
            <a:r>
              <a:rPr lang="ko-KR" altLang="en-US" b="1" dirty="0"/>
              <a:t>목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90286"/>
              </p:ext>
            </p:extLst>
          </p:nvPr>
        </p:nvGraphicFramePr>
        <p:xfrm>
          <a:off x="4408751" y="1558876"/>
          <a:ext cx="3577697" cy="4545900"/>
        </p:xfrm>
        <a:graphic>
          <a:graphicData uri="http://schemas.openxmlformats.org/drawingml/2006/table">
            <a:tbl>
              <a:tblPr/>
              <a:tblGrid>
                <a:gridCol w="456157"/>
                <a:gridCol w="472737"/>
                <a:gridCol w="519622"/>
                <a:gridCol w="273694"/>
                <a:gridCol w="412842"/>
                <a:gridCol w="600143"/>
                <a:gridCol w="842502"/>
              </a:tblGrid>
              <a:tr h="12652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SM_BIM_Ite_Reg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2652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299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품목코드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Whether_LOT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미사용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SET_Item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Inspection_Status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무검사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Use_Status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</a:t>
                      </a: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LOT_Quantity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도면번호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Drawing_Number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HS 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Hs_Code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37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폭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Width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459" marR="40459" marT="11186" marB="111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길이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Length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높이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Height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원가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Cost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Item_Group_Code 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189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일생산량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Daily production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4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0380" marR="40380" marT="11027" marB="1102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081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err="1" smtClean="0"/>
              <a:t>품목군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343037"/>
              </p:ext>
            </p:extLst>
          </p:nvPr>
        </p:nvGraphicFramePr>
        <p:xfrm>
          <a:off x="3410077" y="2620068"/>
          <a:ext cx="5727446" cy="18923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SM_BIM_Ite_gro_Reg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Item_Group_Name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품목군설명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36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창</a:t>
            </a:r>
            <a:r>
              <a:rPr lang="ko-KR" altLang="en-US" b="1" dirty="0"/>
              <a:t>고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037680"/>
              </p:ext>
            </p:extLst>
          </p:nvPr>
        </p:nvGraphicFramePr>
        <p:xfrm>
          <a:off x="3423204" y="2351968"/>
          <a:ext cx="5727446" cy="24285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6865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SM_BIM_Hou_Reg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865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735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27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창고설명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71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House_Status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179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168774" y="1080618"/>
            <a:ext cx="3854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외주공정</a:t>
            </a:r>
            <a:r>
              <a:rPr lang="en-US" altLang="ko-KR" b="1" dirty="0" smtClean="0"/>
              <a:t>/</a:t>
            </a:r>
            <a:r>
              <a:rPr lang="ko-KR" altLang="en-US" b="1" dirty="0" smtClean="0"/>
              <a:t>작업장등록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186962"/>
              </p:ext>
            </p:extLst>
          </p:nvPr>
        </p:nvGraphicFramePr>
        <p:xfrm>
          <a:off x="3232277" y="2235105"/>
          <a:ext cx="5727446" cy="2871978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SM_BIM_Out_Reg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외주공정명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5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72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공정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생산</a:t>
            </a:r>
            <a:r>
              <a:rPr lang="en-US" altLang="ko-KR" b="1" dirty="0" smtClean="0"/>
              <a:t>)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078593"/>
              </p:ext>
            </p:extLst>
          </p:nvPr>
        </p:nvGraphicFramePr>
        <p:xfrm>
          <a:off x="3258104" y="2210620"/>
          <a:ext cx="5727446" cy="271119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SM_BIM_Pro_Reg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생산공정코드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Process_Code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생산공정명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입고기본위치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Process_Location_IN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출고기본위치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Process_Location_OUT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공정설명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Process_Status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558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SET</a:t>
            </a:r>
            <a:r>
              <a:rPr lang="ko-KR" altLang="en-US" b="1" dirty="0" smtClean="0"/>
              <a:t>품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980602"/>
              </p:ext>
            </p:extLst>
          </p:nvPr>
        </p:nvGraphicFramePr>
        <p:xfrm>
          <a:off x="3371977" y="2440070"/>
          <a:ext cx="5727446" cy="1739900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SM_BIM_SET_Reg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95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err="1" smtClean="0"/>
              <a:t>구성품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9879169"/>
              </p:ext>
            </p:extLst>
          </p:nvPr>
        </p:nvGraphicFramePr>
        <p:xfrm>
          <a:off x="3258104" y="2242598"/>
          <a:ext cx="5727446" cy="2907792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SM_BIM_Com_Reg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셋트품 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SET_Code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UK,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UK,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구성품 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Components_Stock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Components_Standard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23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외주 작업장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207852"/>
              </p:ext>
            </p:extLst>
          </p:nvPr>
        </p:nvGraphicFramePr>
        <p:xfrm>
          <a:off x="3258104" y="1972749"/>
          <a:ext cx="5727446" cy="3186938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SM_BIM_Out_Wor_Reg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외주작업장 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외주거래처 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Outcustomer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외주거래처명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Outcustomer_Name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Workplace_Explanation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적합여부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Suitability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Status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42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9700" y="825500"/>
            <a:ext cx="134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/>
              <a:t>목차</a:t>
            </a:r>
            <a:endParaRPr lang="ko-KR" altLang="en-US" sz="4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292600" y="1969980"/>
            <a:ext cx="31877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인원</a:t>
            </a:r>
            <a:endParaRPr lang="en-US" altLang="ko-KR" b="1" dirty="0" smtClean="0"/>
          </a:p>
          <a:p>
            <a:pPr marL="342900" indent="-342900">
              <a:buAutoNum type="arabicPeriod"/>
            </a:pPr>
            <a:endParaRPr lang="en-US" altLang="ko-KR" b="1" dirty="0" smtClean="0"/>
          </a:p>
          <a:p>
            <a:r>
              <a:rPr lang="en-US" altLang="ko-KR" b="1" dirty="0" smtClean="0"/>
              <a:t>2. </a:t>
            </a:r>
            <a:r>
              <a:rPr lang="ko-KR" altLang="en-US" b="1" dirty="0" smtClean="0"/>
              <a:t>개발 일정 및 환경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3. DB </a:t>
            </a:r>
            <a:r>
              <a:rPr lang="ko-KR" altLang="en-US" b="1" dirty="0" smtClean="0"/>
              <a:t>테이블 및 다이어그램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4. Flow Chart</a:t>
            </a:r>
          </a:p>
          <a:p>
            <a:endParaRPr lang="en-US" altLang="ko-KR" b="1" dirty="0" smtClean="0"/>
          </a:p>
          <a:p>
            <a:r>
              <a:rPr lang="en-US" altLang="ko-KR" b="1" dirty="0" smtClean="0"/>
              <a:t>5. </a:t>
            </a:r>
            <a:r>
              <a:rPr lang="ko-KR" altLang="en-US" b="1" dirty="0" smtClean="0"/>
              <a:t>시연 동영상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6. </a:t>
            </a:r>
            <a:r>
              <a:rPr lang="ko-KR" altLang="en-US" b="1" dirty="0" smtClean="0"/>
              <a:t>기대효과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/>
              <a:t>7. </a:t>
            </a:r>
            <a:r>
              <a:rPr lang="ko-KR" altLang="en-US" b="1" dirty="0" smtClean="0"/>
              <a:t>개선사항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16899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BOM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506805"/>
              </p:ext>
            </p:extLst>
          </p:nvPr>
        </p:nvGraphicFramePr>
        <p:xfrm>
          <a:off x="3540850" y="1622425"/>
          <a:ext cx="5338899" cy="4351337"/>
        </p:xfrm>
        <a:graphic>
          <a:graphicData uri="http://schemas.openxmlformats.org/drawingml/2006/table">
            <a:tbl>
              <a:tblPr/>
              <a:tblGrid>
                <a:gridCol w="680710"/>
                <a:gridCol w="705453"/>
                <a:gridCol w="775418"/>
                <a:gridCol w="408426"/>
                <a:gridCol w="616072"/>
                <a:gridCol w="895578"/>
                <a:gridCol w="1257242"/>
              </a:tblGrid>
              <a:tr h="16041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CPM_BIM_BOM_Reg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041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BOM </a:t>
                      </a: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9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14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385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정미수량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Precision 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LOSS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실제원가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actual cost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385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Outsourcing unit 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시작일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Start 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종료일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end 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20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 </a:t>
                      </a: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0258" marR="60258" marT="16455" marB="16455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3685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판매 계</a:t>
            </a:r>
            <a:r>
              <a:rPr lang="ko-KR" altLang="en-US" b="1" dirty="0"/>
              <a:t>획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0840714"/>
              </p:ext>
            </p:extLst>
          </p:nvPr>
        </p:nvGraphicFramePr>
        <p:xfrm>
          <a:off x="3258104" y="1745266"/>
          <a:ext cx="5727446" cy="4054856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SM_BIM_Sal_Pla_Reg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1374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판매등록번호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판매계획등록일자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Plan_Item_Quantity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예상단가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Plan_Unit_Price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6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수정후 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Newplan_Item_Quantity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22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수정후 예상단가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Newplan_Unit_Price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722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출고 처리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953426"/>
              </p:ext>
            </p:extLst>
          </p:nvPr>
        </p:nvGraphicFramePr>
        <p:xfrm>
          <a:off x="3232148" y="2118418"/>
          <a:ext cx="5727700" cy="2895600"/>
        </p:xfrm>
        <a:graphic>
          <a:graphicData uri="http://schemas.openxmlformats.org/drawingml/2006/table">
            <a:tbl>
              <a:tblPr/>
              <a:tblGrid>
                <a:gridCol w="730250"/>
                <a:gridCol w="959485"/>
                <a:gridCol w="879475"/>
                <a:gridCol w="524383"/>
                <a:gridCol w="660908"/>
                <a:gridCol w="991743"/>
                <a:gridCol w="981456"/>
              </a:tblGrid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CSM_SM_Rel_Pro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처리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7208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번호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releaseNum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일자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57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고객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마감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deadLine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구분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releaseOX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함수 표현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4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342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공통 주문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823506"/>
              </p:ext>
            </p:extLst>
          </p:nvPr>
        </p:nvGraphicFramePr>
        <p:xfrm>
          <a:off x="3576463" y="1571624"/>
          <a:ext cx="5039074" cy="4351340"/>
        </p:xfrm>
        <a:graphic>
          <a:graphicData uri="http://schemas.openxmlformats.org/drawingml/2006/table">
            <a:tbl>
              <a:tblPr/>
              <a:tblGrid>
                <a:gridCol w="642482"/>
                <a:gridCol w="823942"/>
                <a:gridCol w="795114"/>
                <a:gridCol w="448732"/>
                <a:gridCol w="581475"/>
                <a:gridCol w="876905"/>
                <a:gridCol w="870424"/>
              </a:tblGrid>
              <a:tr h="15140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CSM_SM_COR_Reg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91963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 등록</a:t>
                      </a:r>
                      <a:r>
                        <a:rPr lang="en-US" altLang="ko-KR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 </a:t>
                      </a: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 처리의 하단 화면 테이블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시퀀스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시퀀스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수주등록 또는 출고처리의 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값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3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납기일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Due_Date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 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ordersQuantity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부가세단가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vatPrice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330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출고예정일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Release_Expected_Date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985" marR="56985" marT="15755" marB="1575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55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무검사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공통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286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출고구분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예외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orderOX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주문출고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출고처리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286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고객코드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조인을 위해 넣은 칼럼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874" marR="56874" marT="15531" marB="15531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610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소요량 전개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186767"/>
              </p:ext>
            </p:extLst>
          </p:nvPr>
        </p:nvGraphicFramePr>
        <p:xfrm>
          <a:off x="3219448" y="1670590"/>
          <a:ext cx="5753100" cy="4280408"/>
        </p:xfrm>
        <a:graphic>
          <a:graphicData uri="http://schemas.openxmlformats.org/drawingml/2006/table">
            <a:tbl>
              <a:tblPr/>
              <a:tblGrid>
                <a:gridCol w="749300"/>
                <a:gridCol w="762000"/>
                <a:gridCol w="838200"/>
                <a:gridCol w="444500"/>
                <a:gridCol w="673100"/>
                <a:gridCol w="965200"/>
                <a:gridCol w="1320800"/>
              </a:tblGrid>
              <a:tr h="190500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PMM_PM_MRP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4772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소요량전개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(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주문전개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판매계획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</a:t>
                      </a:r>
                      <a:r>
                        <a:rPr lang="en-US" altLang="ko-KR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800" b="1" kern="0" spc="0">
                          <a:solidFill>
                            <a:srgbClr val="FF0000"/>
                          </a:solidFill>
                          <a:effectLst/>
                          <a:latin typeface="맑은 고딕"/>
                        </a:rPr>
                        <a:t>&lt;</a:t>
                      </a:r>
                      <a:r>
                        <a:rPr lang="ko-KR" altLang="en-US" sz="800" b="1" kern="0" spc="0">
                          <a:solidFill>
                            <a:srgbClr val="FF0000"/>
                          </a:solidFill>
                          <a:effectLst/>
                          <a:ea typeface="맑은 고딕"/>
                        </a:rPr>
                        <a:t>청구등록 소요량적용시 사용</a:t>
                      </a:r>
                      <a:r>
                        <a:rPr lang="en-US" altLang="ko-KR" sz="800" b="1" kern="0" spc="0">
                          <a:solidFill>
                            <a:srgbClr val="FF0000"/>
                          </a:solidFill>
                          <a:effectLst/>
                          <a:latin typeface="맑은 고딕"/>
                        </a:rPr>
                        <a:t>&gt;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소요일자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dueDate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7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564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예정발주일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expectedDate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8514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예정수량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Expected_Quantity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5643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18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발주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2746874"/>
              </p:ext>
            </p:extLst>
          </p:nvPr>
        </p:nvGraphicFramePr>
        <p:xfrm>
          <a:off x="3853706" y="1541768"/>
          <a:ext cx="4484587" cy="4461853"/>
        </p:xfrm>
        <a:graphic>
          <a:graphicData uri="http://schemas.openxmlformats.org/drawingml/2006/table">
            <a:tbl>
              <a:tblPr/>
              <a:tblGrid>
                <a:gridCol w="584085"/>
                <a:gridCol w="593985"/>
                <a:gridCol w="653384"/>
                <a:gridCol w="346491"/>
                <a:gridCol w="524687"/>
                <a:gridCol w="752381"/>
                <a:gridCol w="1029574"/>
              </a:tblGrid>
              <a:tr h="14849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PMM_PM_ORDER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4849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발주등록</a:t>
                      </a: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,</a:t>
                      </a: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발주마감처리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484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발주번호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order_no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발주일자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order_date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date,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코드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code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17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거래처 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general_Customer_Name 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품목코드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9816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단위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17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발주수량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Order_quantity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마감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deadline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00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0390" marR="50390" marT="13761" marB="13761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584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생산 계획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381153"/>
              </p:ext>
            </p:extLst>
          </p:nvPr>
        </p:nvGraphicFramePr>
        <p:xfrm>
          <a:off x="3540702" y="1597025"/>
          <a:ext cx="5110596" cy="4351338"/>
        </p:xfrm>
        <a:graphic>
          <a:graphicData uri="http://schemas.openxmlformats.org/drawingml/2006/table">
            <a:tbl>
              <a:tblPr/>
              <a:tblGrid>
                <a:gridCol w="651601"/>
                <a:gridCol w="675286"/>
                <a:gridCol w="742259"/>
                <a:gridCol w="390961"/>
                <a:gridCol w="589728"/>
                <a:gridCol w="857281"/>
                <a:gridCol w="1203480"/>
              </a:tblGrid>
              <a:tr h="15355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CPM_PM_Pro_Pla_Reg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5355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5787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ProductionPlanCode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품목등록 </a:t>
                      </a: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57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787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일생산량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Daily production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순서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Sequence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distinct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로 중복제거 조회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66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작업예정일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Scheduled date of operation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수량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Quantity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08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66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</a:t>
                      </a: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/</a:t>
                      </a: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외주 구분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productionDivision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7681" marR="57681" marT="15752" marB="1575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85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작업 실적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413152"/>
              </p:ext>
            </p:extLst>
          </p:nvPr>
        </p:nvGraphicFramePr>
        <p:xfrm>
          <a:off x="4389060" y="1535408"/>
          <a:ext cx="3413879" cy="4717381"/>
        </p:xfrm>
        <a:graphic>
          <a:graphicData uri="http://schemas.openxmlformats.org/drawingml/2006/table">
            <a:tbl>
              <a:tblPr/>
              <a:tblGrid>
                <a:gridCol w="435270"/>
                <a:gridCol w="451091"/>
                <a:gridCol w="495829"/>
                <a:gridCol w="261162"/>
                <a:gridCol w="393938"/>
                <a:gridCol w="572664"/>
                <a:gridCol w="803925"/>
              </a:tblGrid>
              <a:tr h="10257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CPM_PM_Ope_Per_Reg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0257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작업실적등록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63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작업지시번호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 order number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72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자재출고상태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Material forwarding 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작업장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 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제품작업장소 기본키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지시일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Instruction 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납기일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due 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품번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Item_Code 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품목명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Item_Name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규격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Standard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46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재고단위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Inventory_Unit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EA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지시수량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Indicated quantity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number(5)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상태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status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작업구분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workSortation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검사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Inspection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varchar(20)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504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비고 </a:t>
                      </a: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varchar2(1000)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생산계획번호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ProductionPlanCode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생산설비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productionFacility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작업팀</a:t>
                      </a: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taskTeam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531" marR="38531" marT="10522" marB="10522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0161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로그</a:t>
            </a:r>
            <a:r>
              <a:rPr lang="ko-KR" altLang="en-US" b="1" dirty="0"/>
              <a:t>인</a:t>
            </a:r>
            <a:endParaRPr lang="en-US" altLang="ko-KR" b="1" dirty="0" smtClean="0"/>
          </a:p>
        </p:txBody>
      </p:sp>
      <p:pic>
        <p:nvPicPr>
          <p:cNvPr id="36867" name="Picture 3" descr="C:\Users\SHY-702-15\Desktop\Git\ERPProject\문서파일보관용\최종문서용\ClassDiagram\구매 및 로그인\로그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752" y="1399148"/>
            <a:ext cx="9658350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74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시스</a:t>
            </a:r>
            <a:r>
              <a:rPr lang="ko-KR" altLang="en-US" b="1" dirty="0"/>
              <a:t>템</a:t>
            </a:r>
            <a:endParaRPr lang="en-US" altLang="ko-KR" b="1" dirty="0" smtClean="0"/>
          </a:p>
        </p:txBody>
      </p:sp>
      <p:pic>
        <p:nvPicPr>
          <p:cNvPr id="36866" name="Picture 2" descr="C:\Users\SHY-702-15\Desktop\Git\ERPProject\문서파일보관용\최종문서용\ClassDiagram\시스템\시스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498600"/>
            <a:ext cx="11371448" cy="460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50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인원</a:t>
            </a:r>
            <a:endParaRPr lang="en-US" altLang="ko-KR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324100" y="2294357"/>
            <a:ext cx="7848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• </a:t>
            </a:r>
            <a:r>
              <a:rPr lang="ko-KR" altLang="en-US" dirty="0"/>
              <a:t>전사적 자원 관리</a:t>
            </a:r>
            <a:r>
              <a:rPr lang="en-US" altLang="ko-KR" dirty="0"/>
              <a:t>(ERP) </a:t>
            </a:r>
            <a:r>
              <a:rPr lang="ko-KR" altLang="en-US" dirty="0"/>
              <a:t>시스템은 경영 정보 시스템</a:t>
            </a:r>
            <a:r>
              <a:rPr lang="en-US" altLang="ko-KR" dirty="0"/>
              <a:t>(MIS)</a:t>
            </a:r>
            <a:r>
              <a:rPr lang="ko-KR" altLang="en-US" dirty="0"/>
              <a:t>의 한 </a:t>
            </a:r>
            <a:r>
              <a:rPr lang="ko-KR" altLang="en-US" dirty="0" smtClean="0"/>
              <a:t>종류</a:t>
            </a:r>
            <a:endParaRPr lang="en-US" altLang="ko-KR" dirty="0" smtClean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ERP</a:t>
            </a:r>
            <a:r>
              <a:rPr lang="ko-KR" altLang="en-US" dirty="0"/>
              <a:t>는 회사의 모든 정보뿐 만 아니라 공급사슬</a:t>
            </a:r>
            <a:r>
              <a:rPr lang="en-US" altLang="ko-KR" dirty="0"/>
              <a:t>, </a:t>
            </a:r>
            <a:r>
              <a:rPr lang="ko-KR" altLang="en-US" dirty="0"/>
              <a:t>고객의 정보까지 포함하는 통합관리 </a:t>
            </a:r>
            <a:r>
              <a:rPr lang="ko-KR" altLang="en-US" dirty="0" smtClean="0"/>
              <a:t>시스템</a:t>
            </a:r>
            <a:endParaRPr lang="en-US" altLang="ko-KR" dirty="0" smtClean="0"/>
          </a:p>
          <a:p>
            <a:pPr fontAlgn="base"/>
            <a:endParaRPr lang="ko-KR" altLang="en-US" dirty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생산과 </a:t>
            </a:r>
            <a:r>
              <a:rPr lang="ko-KR" altLang="en-US" dirty="0"/>
              <a:t>물류에 관한 </a:t>
            </a:r>
            <a:r>
              <a:rPr lang="en-US" altLang="ko-KR" dirty="0"/>
              <a:t>ERP </a:t>
            </a:r>
            <a:r>
              <a:rPr lang="ko-KR" altLang="en-US" dirty="0"/>
              <a:t>프로그램을 </a:t>
            </a:r>
            <a:r>
              <a:rPr lang="en-US" altLang="ko-KR" dirty="0"/>
              <a:t>WEB</a:t>
            </a:r>
            <a:r>
              <a:rPr lang="ko-KR" altLang="en-US" dirty="0"/>
              <a:t>에서 사용 가능 하게 구현 하는 것이 </a:t>
            </a:r>
            <a:r>
              <a:rPr lang="ko-KR" altLang="en-US" dirty="0" smtClean="0"/>
              <a:t>우리의 목표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대상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1237545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영</a:t>
            </a:r>
            <a:r>
              <a:rPr lang="ko-KR" altLang="en-US" b="1" dirty="0"/>
              <a:t>업</a:t>
            </a:r>
            <a:endParaRPr lang="en-US" altLang="ko-KR" b="1" dirty="0" smtClean="0"/>
          </a:p>
        </p:txBody>
      </p:sp>
      <p:pic>
        <p:nvPicPr>
          <p:cNvPr id="37890" name="Picture 2" descr="C:\Users\SHY-702-15\Desktop\Git\ERPProject\문서파일보관용\최종문서용\ClassDiagram\영업\판매계획등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5" y="1399150"/>
            <a:ext cx="112569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77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발주마</a:t>
            </a:r>
            <a:r>
              <a:rPr lang="ko-KR" altLang="en-US" b="1" dirty="0"/>
              <a:t>감</a:t>
            </a:r>
            <a:endParaRPr lang="en-US" altLang="ko-KR" b="1" dirty="0" smtClean="0"/>
          </a:p>
        </p:txBody>
      </p:sp>
      <p:pic>
        <p:nvPicPr>
          <p:cNvPr id="38914" name="Picture 2" descr="C:\Users\SHY-702-15\Desktop\Git\ERPProject\문서파일보관용\최종문서용\ClassDiagram\구매 및 로그인\발주마감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206106" cy="482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86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소요량전개</a:t>
            </a:r>
            <a:endParaRPr lang="en-US" altLang="ko-KR" b="1" dirty="0" smtClean="0"/>
          </a:p>
        </p:txBody>
      </p:sp>
      <p:pic>
        <p:nvPicPr>
          <p:cNvPr id="39938" name="Picture 2" descr="C:\Users\SHY-702-15\Desktop\Git\ERPProject\문서파일보관용\최종문서용\ClassDiagram\구매 및 로그인\소요량전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4" y="1399150"/>
            <a:ext cx="11180705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64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err="1" smtClean="0"/>
              <a:t>주계획</a:t>
            </a:r>
            <a:endParaRPr lang="en-US" altLang="ko-KR" b="1" dirty="0" smtClean="0"/>
          </a:p>
        </p:txBody>
      </p:sp>
      <p:pic>
        <p:nvPicPr>
          <p:cNvPr id="40962" name="Picture 2" descr="C:\Users\SHY-702-15\Desktop\Git\ERPProject\문서파일보관용\최종문서용\ClassDiagram\구매 및 로그인\주계획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399150"/>
            <a:ext cx="11309350" cy="47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5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클래스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생산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013" name="Picture 5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96" y="1399149"/>
            <a:ext cx="1112990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58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로그인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034" name="Picture 2" descr="C:\Users\SHY-702-15\Desktop\Git\ERPProject\문서파일보관용\최종문서용\SequenceDiagram\로그인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57400"/>
            <a:ext cx="6192838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413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삭</a:t>
            </a:r>
            <a:r>
              <a:rPr lang="ko-KR" altLang="en-US" b="1" dirty="0"/>
              <a:t>제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58" name="Picture 2" descr="C:\Users\SHY-702-15\Desktop\Git\ERPProject\문서파일보관용\최종문서용\SequenceDiagram\삭제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36" y="2351780"/>
            <a:ext cx="8764588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817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조</a:t>
            </a:r>
            <a:r>
              <a:rPr lang="ko-KR" altLang="en-US" b="1" dirty="0"/>
              <a:t>회</a:t>
            </a:r>
            <a:endParaRPr lang="en-US" altLang="ko-KR" b="1" dirty="0" smtClean="0"/>
          </a:p>
        </p:txBody>
      </p:sp>
      <p:pic>
        <p:nvPicPr>
          <p:cNvPr id="43010" name="Picture 2" descr="C:\Users\SHY-702-15\Desktop\Git\ERPProject\문서파일보관용\최종문서용\ClassDiagram\생산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5049" y="-14641513"/>
            <a:ext cx="3065557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2" name="Picture 2" descr="C:\Users\SHY-702-15\Desktop\Git\ERPProject\문서파일보관용\최종문서용\SequenceDiagram\조회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46" y="1399150"/>
            <a:ext cx="11243354" cy="46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82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시퀀스 다이어그램 </a:t>
            </a:r>
            <a:r>
              <a:rPr lang="en-US" altLang="ko-KR" b="1" dirty="0" smtClean="0"/>
              <a:t>- </a:t>
            </a:r>
            <a:r>
              <a:rPr lang="ko-KR" altLang="en-US" b="1" dirty="0" smtClean="0"/>
              <a:t>저장</a:t>
            </a:r>
            <a:endParaRPr lang="en-US" altLang="ko-KR" b="1" dirty="0" smtClean="0"/>
          </a:p>
        </p:txBody>
      </p:sp>
      <p:pic>
        <p:nvPicPr>
          <p:cNvPr id="47106" name="Picture 2" descr="C:\Users\SHY-702-15\Desktop\Git\ERPProject\문서파일보관용\최종문서용\SequenceDiagram\저장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51" y="1770755"/>
            <a:ext cx="11315949" cy="4198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66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4. Flow Chart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Process Flow Chart</a:t>
            </a:r>
          </a:p>
        </p:txBody>
      </p:sp>
      <p:pic>
        <p:nvPicPr>
          <p:cNvPr id="48131" name="Picture 3" descr="C:\Users\SHY-702-15\Desktop\Git\ERPProject\문서파일보관용\최종문서용\FlowChart\Flowchart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3" y="1399150"/>
            <a:ext cx="11532090" cy="469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134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개발 대상 및 인원</a:t>
            </a:r>
            <a:endParaRPr lang="en-US" altLang="ko-KR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921962" y="2027657"/>
            <a:ext cx="84733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 smtClean="0"/>
              <a:t>			</a:t>
            </a:r>
            <a:r>
              <a:rPr lang="ko-KR" altLang="en-US" dirty="0" smtClean="0"/>
              <a:t>개발초기</a:t>
            </a:r>
            <a:r>
              <a:rPr lang="en-US" altLang="ko-KR" dirty="0" smtClean="0"/>
              <a:t>	</a:t>
            </a:r>
            <a:r>
              <a:rPr lang="ko-KR" altLang="en-US" dirty="0" smtClean="0"/>
              <a:t>개발중기</a:t>
            </a:r>
            <a:r>
              <a:rPr lang="en-US" altLang="ko-KR" dirty="0" smtClean="0"/>
              <a:t>	</a:t>
            </a:r>
            <a:r>
              <a:rPr lang="ko-KR" altLang="en-US" dirty="0" smtClean="0"/>
              <a:t>개발말기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정우준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TeamLeader</a:t>
            </a:r>
            <a:r>
              <a:rPr lang="en-US" altLang="ko-KR" dirty="0" smtClean="0"/>
              <a:t>)	UI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</a:t>
            </a:r>
            <a:r>
              <a:rPr lang="en-US" altLang="ko-KR" dirty="0"/>
              <a:t> </a:t>
            </a:r>
            <a:r>
              <a:rPr lang="en-US" altLang="ko-KR" dirty="0" smtClean="0"/>
              <a:t>    </a:t>
            </a:r>
            <a:r>
              <a:rPr lang="ko-KR" altLang="en-US" dirty="0" smtClean="0"/>
              <a:t>로그인 구현</a:t>
            </a:r>
            <a:endParaRPr lang="en-US" altLang="ko-KR" dirty="0" smtClean="0"/>
          </a:p>
          <a:p>
            <a:pPr fontAlgn="base"/>
            <a:r>
              <a:rPr lang="en-US" altLang="ko-KR" dirty="0" smtClean="0"/>
              <a:t>•</a:t>
            </a:r>
            <a:r>
              <a:rPr lang="ko-KR" altLang="en-US" dirty="0" smtClean="0"/>
              <a:t> 최지혁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</a:t>
            </a:r>
            <a:r>
              <a:rPr lang="en-US" altLang="ko-KR" dirty="0"/>
              <a:t> </a:t>
            </a:r>
            <a:r>
              <a:rPr lang="en-US" altLang="ko-KR" dirty="0" smtClean="0"/>
              <a:t>        </a:t>
            </a:r>
            <a:r>
              <a:rPr lang="ko-KR" altLang="en-US" dirty="0" smtClean="0"/>
              <a:t>담당 화면 구현</a:t>
            </a:r>
            <a:r>
              <a:rPr lang="en-US" altLang="ko-KR" dirty="0" smtClean="0"/>
              <a:t>	</a:t>
            </a:r>
            <a:r>
              <a:rPr lang="ko-KR" altLang="en-US" dirty="0" smtClean="0"/>
              <a:t>예외 처리 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조경근</a:t>
            </a:r>
            <a:r>
              <a:rPr lang="en-US" altLang="ko-KR" dirty="0" smtClean="0"/>
              <a:t>			UI </a:t>
            </a:r>
            <a:r>
              <a:rPr lang="ko-KR" altLang="en-US" dirty="0" smtClean="0"/>
              <a:t>설계           담당 화면 구현     로그인 구현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err="1" smtClean="0"/>
              <a:t>성명제</a:t>
            </a:r>
            <a:r>
              <a:rPr lang="ko-KR" altLang="en-US" dirty="0" smtClean="0"/>
              <a:t> </a:t>
            </a:r>
            <a:r>
              <a:rPr lang="en-US" altLang="ko-KR" dirty="0" smtClean="0"/>
              <a:t>		UI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</a:t>
            </a:r>
            <a:r>
              <a:rPr lang="en-US" altLang="ko-KR" dirty="0"/>
              <a:t> </a:t>
            </a:r>
            <a:r>
              <a:rPr lang="en-US" altLang="ko-KR" dirty="0" smtClean="0"/>
              <a:t>    </a:t>
            </a:r>
            <a:r>
              <a:rPr lang="ko-KR" altLang="en-US" dirty="0" smtClean="0"/>
              <a:t>로그인 구현</a:t>
            </a:r>
            <a:r>
              <a:rPr lang="en-US" altLang="ko-KR" dirty="0" smtClean="0"/>
              <a:t>	</a:t>
            </a:r>
            <a:r>
              <a:rPr lang="ko-KR" altLang="en-US" dirty="0" smtClean="0"/>
              <a:t>              </a:t>
            </a:r>
            <a:endParaRPr lang="en-US" altLang="ko-KR" dirty="0" smtClean="0"/>
          </a:p>
          <a:p>
            <a:pPr fontAlgn="base"/>
            <a:r>
              <a:rPr lang="en-US" altLang="ko-KR" dirty="0" smtClean="0"/>
              <a:t>• </a:t>
            </a:r>
            <a:r>
              <a:rPr lang="ko-KR" altLang="en-US" dirty="0" smtClean="0"/>
              <a:t>최광성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          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예외 처리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김은지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	         </a:t>
            </a:r>
            <a:r>
              <a:rPr lang="ko-KR" altLang="en-US" dirty="0" smtClean="0"/>
              <a:t>담당 화면 구현       문서 작업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서철민</a:t>
            </a:r>
            <a:r>
              <a:rPr lang="en-US" altLang="ko-KR" dirty="0" smtClean="0"/>
              <a:t>			DB </a:t>
            </a:r>
            <a:r>
              <a:rPr lang="ko-KR" altLang="en-US" dirty="0" smtClean="0"/>
              <a:t>설계          담당 화면 구현       예외 처리</a:t>
            </a:r>
            <a:r>
              <a:rPr lang="en-US" altLang="ko-KR" dirty="0" smtClean="0"/>
              <a:t>	</a:t>
            </a:r>
          </a:p>
          <a:p>
            <a:pPr fontAlgn="base"/>
            <a:r>
              <a:rPr lang="en-US" altLang="ko-KR" dirty="0"/>
              <a:t>• </a:t>
            </a:r>
            <a:r>
              <a:rPr lang="ko-KR" altLang="en-US" dirty="0" err="1" smtClean="0"/>
              <a:t>장순웅</a:t>
            </a:r>
            <a:r>
              <a:rPr lang="en-US" altLang="ko-KR" dirty="0"/>
              <a:t>	</a:t>
            </a:r>
            <a:r>
              <a:rPr lang="en-US" altLang="ko-KR" dirty="0" smtClean="0"/>
              <a:t>		DB </a:t>
            </a:r>
            <a:r>
              <a:rPr lang="ko-KR" altLang="en-US" dirty="0" smtClean="0"/>
              <a:t>설계          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예외 처리        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이재원</a:t>
            </a:r>
            <a:r>
              <a:rPr lang="en-US" altLang="ko-KR" dirty="0" smtClean="0"/>
              <a:t>			UI </a:t>
            </a:r>
            <a:r>
              <a:rPr lang="ko-KR" altLang="en-US" dirty="0" smtClean="0"/>
              <a:t>설계</a:t>
            </a:r>
            <a:r>
              <a:rPr lang="en-US" altLang="ko-KR" dirty="0"/>
              <a:t> </a:t>
            </a:r>
            <a:r>
              <a:rPr lang="en-US" altLang="ko-KR" dirty="0" smtClean="0"/>
              <a:t>          </a:t>
            </a:r>
            <a:r>
              <a:rPr lang="ko-KR" altLang="en-US" dirty="0" smtClean="0"/>
              <a:t>담당 화면 구현</a:t>
            </a:r>
            <a:r>
              <a:rPr lang="en-US" altLang="ko-KR" dirty="0" smtClean="0"/>
              <a:t>	 </a:t>
            </a:r>
            <a:r>
              <a:rPr lang="ko-KR" altLang="en-US" dirty="0" smtClean="0"/>
              <a:t>문서 작업</a:t>
            </a:r>
            <a:endParaRPr lang="en-US" altLang="ko-KR" dirty="0" smtClean="0"/>
          </a:p>
          <a:p>
            <a:pPr fontAlgn="base"/>
            <a:r>
              <a:rPr lang="en-US" altLang="ko-KR" dirty="0"/>
              <a:t>• </a:t>
            </a:r>
            <a:r>
              <a:rPr lang="ko-KR" altLang="en-US" dirty="0" smtClean="0"/>
              <a:t>박상용</a:t>
            </a:r>
            <a:r>
              <a:rPr lang="en-US" altLang="ko-KR" dirty="0" smtClean="0"/>
              <a:t>			</a:t>
            </a:r>
            <a:r>
              <a:rPr lang="ko-KR" altLang="en-US" dirty="0" smtClean="0"/>
              <a:t>업무 분석</a:t>
            </a:r>
            <a:r>
              <a:rPr lang="en-US" altLang="ko-KR" dirty="0" smtClean="0"/>
              <a:t>	  </a:t>
            </a:r>
            <a:r>
              <a:rPr lang="ko-KR" altLang="en-US" dirty="0" smtClean="0"/>
              <a:t>업무 분석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인원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80175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5. </a:t>
            </a:r>
            <a:r>
              <a:rPr lang="ko-KR" altLang="en-US" b="1" dirty="0"/>
              <a:t>시연 동영상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로그인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01741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6. </a:t>
            </a:r>
            <a:r>
              <a:rPr lang="ko-KR" altLang="en-US" b="1" dirty="0" smtClean="0"/>
              <a:t>기대효과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효과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73096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7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개선사항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060822" y="1029818"/>
            <a:ext cx="407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</a:t>
            </a:r>
            <a:r>
              <a:rPr lang="ko-KR" altLang="en-US" b="1" dirty="0"/>
              <a:t>선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951847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0" y="2794156"/>
            <a:ext cx="6108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 smtClean="0"/>
              <a:t>감사 합니다</a:t>
            </a:r>
            <a:endParaRPr lang="en-US" altLang="ko-KR" sz="8000" b="1" dirty="0"/>
          </a:p>
        </p:txBody>
      </p:sp>
    </p:spTree>
    <p:extLst>
      <p:ext uri="{BB962C8B-B14F-4D97-AF65-F5344CB8AC3E}">
        <p14:creationId xmlns:p14="http://schemas.microsoft.com/office/powerpoint/2010/main" val="398575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rgbClr val="57A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5" y="520794"/>
            <a:ext cx="11532090" cy="6337206"/>
          </a:xfrm>
          <a:prstGeom prst="round2SameRect">
            <a:avLst>
              <a:gd name="adj1" fmla="val 2098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각형: 둥근 한쪽 모서리 7">
            <a:extLst>
              <a:ext uri="{FF2B5EF4-FFF2-40B4-BE49-F238E27FC236}">
                <a16:creationId xmlns:a16="http://schemas.microsoft.com/office/drawing/2014/main" xmlns="" id="{5BE47643-A6A4-4BA3-B2E3-D59C5300AEB4}"/>
              </a:ext>
            </a:extLst>
          </p:cNvPr>
          <p:cNvSpPr/>
          <p:nvPr/>
        </p:nvSpPr>
        <p:spPr>
          <a:xfrm>
            <a:off x="0" y="6738151"/>
            <a:ext cx="12192000" cy="136154"/>
          </a:xfrm>
          <a:prstGeom prst="round1Rect">
            <a:avLst>
              <a:gd name="adj" fmla="val 0"/>
            </a:avLst>
          </a:prstGeom>
          <a:solidFill>
            <a:srgbClr val="48A9F8"/>
          </a:solidFill>
          <a:ln>
            <a:noFill/>
          </a:ln>
          <a:effectLst>
            <a:outerShdw blurRad="215900" dist="1016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97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xmlns="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xmlns="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xmlns="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aphicFrame>
        <p:nvGraphicFramePr>
          <p:cNvPr id="15" name="차트 14">
            <a:extLst>
              <a:ext uri="{FF2B5EF4-FFF2-40B4-BE49-F238E27FC236}">
                <a16:creationId xmlns:a16="http://schemas.microsoft.com/office/drawing/2014/main" xmlns="" id="{A385EF0D-41FB-4E4E-9826-3932B70B50AE}"/>
              </a:ext>
            </a:extLst>
          </p:cNvPr>
          <p:cNvGraphicFramePr/>
          <p:nvPr>
            <p:extLst/>
          </p:nvPr>
        </p:nvGraphicFramePr>
        <p:xfrm>
          <a:off x="1023453" y="2481155"/>
          <a:ext cx="10145093" cy="36495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704BFD4E-3FD1-4C4F-8033-A13CDC605EAA}"/>
              </a:ext>
            </a:extLst>
          </p:cNvPr>
          <p:cNvSpPr/>
          <p:nvPr/>
        </p:nvSpPr>
        <p:spPr>
          <a:xfrm>
            <a:off x="5352116" y="2579197"/>
            <a:ext cx="656345" cy="3631366"/>
          </a:xfrm>
          <a:prstGeom prst="rect">
            <a:avLst/>
          </a:prstGeom>
          <a:noFill/>
          <a:ln w="9525">
            <a:solidFill>
              <a:srgbClr val="1986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endParaRPr lang="ko-KR" altLang="en-US" sz="800" dirty="0">
              <a:solidFill>
                <a:prstClr val="white">
                  <a:lumMod val="75000"/>
                </a:prstClr>
              </a:solidFill>
            </a:endParaRPr>
          </a:p>
        </p:txBody>
      </p:sp>
      <p:cxnSp>
        <p:nvCxnSpPr>
          <p:cNvPr id="22" name="꺾인 연결선 12">
            <a:extLst>
              <a:ext uri="{FF2B5EF4-FFF2-40B4-BE49-F238E27FC236}">
                <a16:creationId xmlns:a16="http://schemas.microsoft.com/office/drawing/2014/main" xmlns="" id="{C72F2175-F246-474D-935C-FC3BF612D78A}"/>
              </a:ext>
            </a:extLst>
          </p:cNvPr>
          <p:cNvCxnSpPr>
            <a:stCxn id="24" idx="1"/>
            <a:endCxn id="21" idx="0"/>
          </p:cNvCxnSpPr>
          <p:nvPr/>
        </p:nvCxnSpPr>
        <p:spPr>
          <a:xfrm rot="10800000" flipV="1">
            <a:off x="5680290" y="1971251"/>
            <a:ext cx="1412361" cy="607945"/>
          </a:xfrm>
          <a:prstGeom prst="bentConnector2">
            <a:avLst/>
          </a:prstGeom>
          <a:ln>
            <a:solidFill>
              <a:srgbClr val="1986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A35B643B-01F1-47DB-BCA7-459A5A0260DC}"/>
              </a:ext>
            </a:extLst>
          </p:cNvPr>
          <p:cNvSpPr/>
          <p:nvPr/>
        </p:nvSpPr>
        <p:spPr>
          <a:xfrm>
            <a:off x="5361641" y="2561635"/>
            <a:ext cx="656345" cy="360000"/>
          </a:xfrm>
          <a:prstGeom prst="rect">
            <a:avLst/>
          </a:prstGeom>
          <a:solidFill>
            <a:srgbClr val="1986E1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88%</a:t>
            </a:r>
            <a:endParaRPr lang="ko-KR" altLang="en-US" sz="1600" b="1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5AB7706C-4DFE-41D7-9132-C1D2810C8056}"/>
              </a:ext>
            </a:extLst>
          </p:cNvPr>
          <p:cNvSpPr/>
          <p:nvPr/>
        </p:nvSpPr>
        <p:spPr>
          <a:xfrm>
            <a:off x="7092650" y="1542398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  <a:defRPr/>
            </a:pPr>
            <a:r>
              <a:rPr lang="en-US" altLang="ko-KR" sz="1400" b="1" dirty="0">
                <a:solidFill>
                  <a:srgbClr val="1986E1"/>
                </a:solidFill>
              </a:rPr>
              <a:t>CONTENTS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PowerPoint is a computer program created by Microsoft Office</a:t>
            </a:r>
          </a:p>
        </p:txBody>
      </p:sp>
    </p:spTree>
    <p:extLst>
      <p:ext uri="{BB962C8B-B14F-4D97-AF65-F5344CB8AC3E}">
        <p14:creationId xmlns:p14="http://schemas.microsoft.com/office/powerpoint/2010/main" val="2245415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xmlns="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xmlns="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xmlns="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="" xmlns:a16="http://schemas.microsoft.com/office/drawing/2014/main" id="{27018565-8850-4915-805F-C36698E0E65C}"/>
              </a:ext>
            </a:extLst>
          </p:cNvPr>
          <p:cNvGrpSpPr/>
          <p:nvPr/>
        </p:nvGrpSpPr>
        <p:grpSpPr>
          <a:xfrm rot="16200000">
            <a:off x="2632347" y="2712049"/>
            <a:ext cx="1408251" cy="2112377"/>
            <a:chOff x="5360849" y="1366155"/>
            <a:chExt cx="1883229" cy="2824844"/>
          </a:xfrm>
        </p:grpSpPr>
        <p:sp>
          <p:nvSpPr>
            <p:cNvPr id="16" name="타원 15">
              <a:extLst>
                <a:ext uri="{FF2B5EF4-FFF2-40B4-BE49-F238E27FC236}">
                  <a16:creationId xmlns="" xmlns:a16="http://schemas.microsoft.com/office/drawing/2014/main" id="{BD7599B4-975F-43F9-AE30-006E9FF350F7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="" xmlns:a16="http://schemas.microsoft.com/office/drawing/2014/main" id="{D077D370-EB4A-4573-A5D5-262CFE61B8CA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chemeClr val="bg1">
                  <a:lumMod val="85000"/>
                </a:schemeClr>
              </a:solidFill>
            </a:ln>
            <a:effectLst>
              <a:outerShdw blurRad="203200" dist="889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="" xmlns:a16="http://schemas.microsoft.com/office/drawing/2014/main" id="{3CA704CA-9F5C-4020-A945-D117A8E8F563}"/>
              </a:ext>
            </a:extLst>
          </p:cNvPr>
          <p:cNvGrpSpPr/>
          <p:nvPr/>
        </p:nvGrpSpPr>
        <p:grpSpPr>
          <a:xfrm rot="5400000" flipH="1">
            <a:off x="8250819" y="2712049"/>
            <a:ext cx="1408251" cy="2112377"/>
            <a:chOff x="5360849" y="1366155"/>
            <a:chExt cx="1883229" cy="2824844"/>
          </a:xfrm>
        </p:grpSpPr>
        <p:sp>
          <p:nvSpPr>
            <p:cNvPr id="19" name="타원 18">
              <a:extLst>
                <a:ext uri="{FF2B5EF4-FFF2-40B4-BE49-F238E27FC236}">
                  <a16:creationId xmlns="" xmlns:a16="http://schemas.microsoft.com/office/drawing/2014/main" id="{2A713DFC-C82E-476E-B7FF-7E82386EA358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="" xmlns:a16="http://schemas.microsoft.com/office/drawing/2014/main" id="{B48B3287-42A0-4B2F-924B-5B1C2FA4DF9D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chemeClr val="bg1">
                  <a:lumMod val="85000"/>
                </a:schemeClr>
              </a:solidFill>
            </a:ln>
            <a:effectLst>
              <a:outerShdw blurRad="203200" dist="2032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="" xmlns:a16="http://schemas.microsoft.com/office/drawing/2014/main" id="{05C880EC-9C30-421B-A758-EB9BD7987A29}"/>
              </a:ext>
            </a:extLst>
          </p:cNvPr>
          <p:cNvGrpSpPr/>
          <p:nvPr/>
        </p:nvGrpSpPr>
        <p:grpSpPr>
          <a:xfrm>
            <a:off x="5432058" y="2359986"/>
            <a:ext cx="1408251" cy="2112377"/>
            <a:chOff x="5360849" y="1366155"/>
            <a:chExt cx="1883229" cy="2824844"/>
          </a:xfrm>
        </p:grpSpPr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D79995B2-7D8A-47BD-ABD9-CD9FC4DAD280}"/>
                </a:ext>
              </a:extLst>
            </p:cNvPr>
            <p:cNvSpPr/>
            <p:nvPr/>
          </p:nvSpPr>
          <p:spPr>
            <a:xfrm flipH="1">
              <a:off x="5360849" y="2307770"/>
              <a:ext cx="1883229" cy="1883229"/>
            </a:xfrm>
            <a:prstGeom prst="ellipse">
              <a:avLst/>
            </a:prstGeom>
            <a:ln w="454025">
              <a:solidFill>
                <a:srgbClr val="1986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="" xmlns:a16="http://schemas.microsoft.com/office/drawing/2014/main" id="{5647D5C9-23B7-4433-92A0-4A86351A1DA2}"/>
                </a:ext>
              </a:extLst>
            </p:cNvPr>
            <p:cNvCxnSpPr>
              <a:cxnSpLocks/>
            </p:cNvCxnSpPr>
            <p:nvPr/>
          </p:nvCxnSpPr>
          <p:spPr>
            <a:xfrm>
              <a:off x="5360849" y="1366155"/>
              <a:ext cx="0" cy="1883229"/>
            </a:xfrm>
            <a:prstGeom prst="line">
              <a:avLst/>
            </a:prstGeom>
            <a:ln w="454025" cap="rnd">
              <a:solidFill>
                <a:srgbClr val="1986E1"/>
              </a:solidFill>
            </a:ln>
            <a:effectLst>
              <a:outerShdw blurRad="203200" dist="88900" sx="85000" sy="850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자유형 23">
            <a:extLst>
              <a:ext uri="{FF2B5EF4-FFF2-40B4-BE49-F238E27FC236}">
                <a16:creationId xmlns="" xmlns:a16="http://schemas.microsoft.com/office/drawing/2014/main" id="{03E05712-E5F1-4528-A690-D8828371FCB2}"/>
              </a:ext>
            </a:extLst>
          </p:cNvPr>
          <p:cNvSpPr>
            <a:spLocks/>
          </p:cNvSpPr>
          <p:nvPr/>
        </p:nvSpPr>
        <p:spPr bwMode="auto">
          <a:xfrm>
            <a:off x="5989060" y="3615115"/>
            <a:ext cx="294248" cy="25752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rgbClr val="1986E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0" name="Freeform 6">
            <a:extLst>
              <a:ext uri="{FF2B5EF4-FFF2-40B4-BE49-F238E27FC236}">
                <a16:creationId xmlns="" xmlns:a16="http://schemas.microsoft.com/office/drawing/2014/main" id="{1017596B-2252-4F64-9E2A-EA5CEDB21441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3503133" y="3603860"/>
            <a:ext cx="370804" cy="328754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02BC8236-6CBB-4151-ABD5-572210D4ADA9}"/>
              </a:ext>
            </a:extLst>
          </p:cNvPr>
          <p:cNvSpPr txBox="1"/>
          <p:nvPr/>
        </p:nvSpPr>
        <p:spPr>
          <a:xfrm>
            <a:off x="5799821" y="2328443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="" xmlns:a16="http://schemas.microsoft.com/office/drawing/2014/main" id="{6D64F6A1-A70A-46DA-81FF-42C1478285A6}"/>
              </a:ext>
            </a:extLst>
          </p:cNvPr>
          <p:cNvSpPr/>
          <p:nvPr/>
        </p:nvSpPr>
        <p:spPr>
          <a:xfrm>
            <a:off x="4783773" y="5023366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01DCC226-72B1-4DDC-B846-C74403DFB6CD}"/>
              </a:ext>
            </a:extLst>
          </p:cNvPr>
          <p:cNvSpPr txBox="1"/>
          <p:nvPr/>
        </p:nvSpPr>
        <p:spPr>
          <a:xfrm rot="16200000">
            <a:off x="4555757" y="2986688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34" name="Freeform 36">
            <a:extLst>
              <a:ext uri="{FF2B5EF4-FFF2-40B4-BE49-F238E27FC236}">
                <a16:creationId xmlns="" xmlns:a16="http://schemas.microsoft.com/office/drawing/2014/main" id="{9D52AC3C-D979-4CC6-A251-6BD40FF903E4}"/>
              </a:ext>
            </a:extLst>
          </p:cNvPr>
          <p:cNvSpPr>
            <a:spLocks noEditPoints="1"/>
          </p:cNvSpPr>
          <p:nvPr/>
        </p:nvSpPr>
        <p:spPr bwMode="auto">
          <a:xfrm>
            <a:off x="8505148" y="3603859"/>
            <a:ext cx="195465" cy="328755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E3C7FCEA-E926-4011-9E97-1D1FECB291B0}"/>
              </a:ext>
            </a:extLst>
          </p:cNvPr>
          <p:cNvSpPr txBox="1"/>
          <p:nvPr/>
        </p:nvSpPr>
        <p:spPr>
          <a:xfrm>
            <a:off x="2172975" y="4303085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CONTENTS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7521582D-ECC8-4037-BE75-65CEAA6708E8}"/>
              </a:ext>
            </a:extLst>
          </p:cNvPr>
          <p:cNvSpPr txBox="1"/>
          <p:nvPr/>
        </p:nvSpPr>
        <p:spPr>
          <a:xfrm>
            <a:off x="8444739" y="4303085"/>
            <a:ext cx="171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CONTENTS A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="" xmlns:a16="http://schemas.microsoft.com/office/drawing/2014/main" id="{CC245B61-E23D-476F-870A-FEB4148FEB2B}"/>
              </a:ext>
            </a:extLst>
          </p:cNvPr>
          <p:cNvSpPr/>
          <p:nvPr/>
        </p:nvSpPr>
        <p:spPr>
          <a:xfrm>
            <a:off x="8505148" y="5023365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="" xmlns:a16="http://schemas.microsoft.com/office/drawing/2014/main" id="{C986B908-FE32-4F94-B078-AF1A1AE7D600}"/>
              </a:ext>
            </a:extLst>
          </p:cNvPr>
          <p:cNvSpPr/>
          <p:nvPr/>
        </p:nvSpPr>
        <p:spPr>
          <a:xfrm>
            <a:off x="1079080" y="5020184"/>
            <a:ext cx="2685769" cy="84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0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525D79CF-F61D-432E-896D-7E2DC33D60B4}"/>
              </a:ext>
            </a:extLst>
          </p:cNvPr>
          <p:cNvSpPr txBox="1"/>
          <p:nvPr/>
        </p:nvSpPr>
        <p:spPr>
          <a:xfrm>
            <a:off x="1226908" y="4272307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2C5C2AE7-1B63-4C46-AFDB-CA5BCD1D1EF6}"/>
              </a:ext>
            </a:extLst>
          </p:cNvPr>
          <p:cNvSpPr txBox="1"/>
          <p:nvPr/>
        </p:nvSpPr>
        <p:spPr>
          <a:xfrm>
            <a:off x="10432011" y="4287696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90%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24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xmlns="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xmlns="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xmlns="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42" name="사각형: 둥근 모서리 82">
            <a:extLst>
              <a:ext uri="{FF2B5EF4-FFF2-40B4-BE49-F238E27FC236}">
                <a16:creationId xmlns="" xmlns:a16="http://schemas.microsoft.com/office/drawing/2014/main" id="{DCF7899A-F55A-4F3C-AF04-5405A100A834}"/>
              </a:ext>
            </a:extLst>
          </p:cNvPr>
          <p:cNvSpPr/>
          <p:nvPr/>
        </p:nvSpPr>
        <p:spPr>
          <a:xfrm>
            <a:off x="939431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="" xmlns:a16="http://schemas.microsoft.com/office/drawing/2014/main" id="{40D3A3C6-9A34-48AB-8073-2CA135274492}"/>
              </a:ext>
            </a:extLst>
          </p:cNvPr>
          <p:cNvSpPr/>
          <p:nvPr/>
        </p:nvSpPr>
        <p:spPr>
          <a:xfrm>
            <a:off x="1047381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Freeform 36">
            <a:extLst>
              <a:ext uri="{FF2B5EF4-FFF2-40B4-BE49-F238E27FC236}">
                <a16:creationId xmlns="" xmlns:a16="http://schemas.microsoft.com/office/drawing/2014/main" id="{6BC481BD-C35C-4793-A5AC-125548F320AC}"/>
              </a:ext>
            </a:extLst>
          </p:cNvPr>
          <p:cNvSpPr>
            <a:spLocks noEditPoints="1"/>
          </p:cNvSpPr>
          <p:nvPr/>
        </p:nvSpPr>
        <p:spPr bwMode="auto">
          <a:xfrm>
            <a:off x="1238929" y="2649824"/>
            <a:ext cx="156903" cy="263899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solidFill>
                <a:prstClr val="black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="" xmlns:a16="http://schemas.microsoft.com/office/drawing/2014/main" id="{C1D53D28-7BDA-438F-B79A-9C486A1BED2F}"/>
              </a:ext>
            </a:extLst>
          </p:cNvPr>
          <p:cNvSpPr/>
          <p:nvPr/>
        </p:nvSpPr>
        <p:spPr>
          <a:xfrm>
            <a:off x="885054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="" xmlns:a16="http://schemas.microsoft.com/office/drawing/2014/main" id="{1FC803AA-600A-4250-B180-9797161BB59A}"/>
              </a:ext>
            </a:extLst>
          </p:cNvPr>
          <p:cNvCxnSpPr>
            <a:stCxn id="42" idx="2"/>
            <a:endCxn id="45" idx="0"/>
          </p:cNvCxnSpPr>
          <p:nvPr/>
        </p:nvCxnSpPr>
        <p:spPr>
          <a:xfrm flipH="1">
            <a:off x="2418448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사각형: 둥근 모서리 86">
            <a:extLst>
              <a:ext uri="{FF2B5EF4-FFF2-40B4-BE49-F238E27FC236}">
                <a16:creationId xmlns="" xmlns:a16="http://schemas.microsoft.com/office/drawing/2014/main" id="{643DF2C9-0DC2-40DB-9801-94C31026821B}"/>
              </a:ext>
            </a:extLst>
          </p:cNvPr>
          <p:cNvSpPr/>
          <p:nvPr/>
        </p:nvSpPr>
        <p:spPr>
          <a:xfrm>
            <a:off x="939430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48" name="사각형: 둥근 모서리 91">
            <a:extLst>
              <a:ext uri="{FF2B5EF4-FFF2-40B4-BE49-F238E27FC236}">
                <a16:creationId xmlns="" xmlns:a16="http://schemas.microsoft.com/office/drawing/2014/main" id="{8F06715F-C03A-4F14-8266-01A8735D5FD2}"/>
              </a:ext>
            </a:extLst>
          </p:cNvPr>
          <p:cNvSpPr/>
          <p:nvPr/>
        </p:nvSpPr>
        <p:spPr>
          <a:xfrm>
            <a:off x="4639032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="" xmlns:a16="http://schemas.microsoft.com/office/drawing/2014/main" id="{73B35D65-6797-43CC-A344-51CAFA8539EE}"/>
              </a:ext>
            </a:extLst>
          </p:cNvPr>
          <p:cNvSpPr/>
          <p:nvPr/>
        </p:nvSpPr>
        <p:spPr>
          <a:xfrm>
            <a:off x="4746982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="" xmlns:a16="http://schemas.microsoft.com/office/drawing/2014/main" id="{8E015AED-70C5-4C04-AB8B-3E4DCB244AC7}"/>
              </a:ext>
            </a:extLst>
          </p:cNvPr>
          <p:cNvSpPr/>
          <p:nvPr/>
        </p:nvSpPr>
        <p:spPr>
          <a:xfrm>
            <a:off x="4584655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="" xmlns:a16="http://schemas.microsoft.com/office/drawing/2014/main" id="{C2396DCB-1A3C-49A5-BA6C-12A25EEA42D6}"/>
              </a:ext>
            </a:extLst>
          </p:cNvPr>
          <p:cNvCxnSpPr>
            <a:stCxn id="48" idx="2"/>
            <a:endCxn id="50" idx="0"/>
          </p:cNvCxnSpPr>
          <p:nvPr/>
        </p:nvCxnSpPr>
        <p:spPr>
          <a:xfrm flipH="1">
            <a:off x="6118049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사각형: 둥근 모서리 96">
            <a:extLst>
              <a:ext uri="{FF2B5EF4-FFF2-40B4-BE49-F238E27FC236}">
                <a16:creationId xmlns="" xmlns:a16="http://schemas.microsoft.com/office/drawing/2014/main" id="{CCC730B4-3E3C-4CEA-8068-C41DE0D9848C}"/>
              </a:ext>
            </a:extLst>
          </p:cNvPr>
          <p:cNvSpPr/>
          <p:nvPr/>
        </p:nvSpPr>
        <p:spPr>
          <a:xfrm>
            <a:off x="4639031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53" name="사각형: 둥근 모서리 97">
            <a:extLst>
              <a:ext uri="{FF2B5EF4-FFF2-40B4-BE49-F238E27FC236}">
                <a16:creationId xmlns="" xmlns:a16="http://schemas.microsoft.com/office/drawing/2014/main" id="{9804995C-BB6B-4A88-B8A2-2E93832CC8E0}"/>
              </a:ext>
            </a:extLst>
          </p:cNvPr>
          <p:cNvSpPr/>
          <p:nvPr/>
        </p:nvSpPr>
        <p:spPr>
          <a:xfrm>
            <a:off x="8338633" y="2418051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="" xmlns:a16="http://schemas.microsoft.com/office/drawing/2014/main" id="{86394411-7044-4B67-B8F2-DECB00C20BCD}"/>
              </a:ext>
            </a:extLst>
          </p:cNvPr>
          <p:cNvSpPr/>
          <p:nvPr/>
        </p:nvSpPr>
        <p:spPr>
          <a:xfrm>
            <a:off x="8446583" y="251177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="" xmlns:a16="http://schemas.microsoft.com/office/drawing/2014/main" id="{5A8B4A75-BF33-4FEB-A5FB-29611D254C93}"/>
              </a:ext>
            </a:extLst>
          </p:cNvPr>
          <p:cNvSpPr/>
          <p:nvPr/>
        </p:nvSpPr>
        <p:spPr>
          <a:xfrm>
            <a:off x="8284256" y="4361679"/>
            <a:ext cx="3066787" cy="1190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="" xmlns:a16="http://schemas.microsoft.com/office/drawing/2014/main" id="{8FD2820F-0D4E-49AB-8F41-CC81E3E38608}"/>
              </a:ext>
            </a:extLst>
          </p:cNvPr>
          <p:cNvCxnSpPr>
            <a:stCxn id="53" idx="2"/>
            <a:endCxn id="55" idx="0"/>
          </p:cNvCxnSpPr>
          <p:nvPr/>
        </p:nvCxnSpPr>
        <p:spPr>
          <a:xfrm flipH="1">
            <a:off x="9817650" y="3145498"/>
            <a:ext cx="519" cy="1216181"/>
          </a:xfrm>
          <a:prstGeom prst="line">
            <a:avLst/>
          </a:prstGeom>
          <a:ln w="19050">
            <a:solidFill>
              <a:srgbClr val="1986E1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102">
            <a:extLst>
              <a:ext uri="{FF2B5EF4-FFF2-40B4-BE49-F238E27FC236}">
                <a16:creationId xmlns="" xmlns:a16="http://schemas.microsoft.com/office/drawing/2014/main" id="{CF878816-59C1-4654-8850-81DDF3E571D4}"/>
              </a:ext>
            </a:extLst>
          </p:cNvPr>
          <p:cNvSpPr/>
          <p:nvPr/>
        </p:nvSpPr>
        <p:spPr>
          <a:xfrm>
            <a:off x="8338632" y="3570783"/>
            <a:ext cx="2959071" cy="361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1986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600" b="1" dirty="0">
                <a:solidFill>
                  <a:srgbClr val="1986E1"/>
                </a:solidFill>
              </a:rPr>
              <a:t>CONTENTS A</a:t>
            </a:r>
          </a:p>
        </p:txBody>
      </p:sp>
      <p:sp>
        <p:nvSpPr>
          <p:cNvPr id="58" name="Freeform 6">
            <a:extLst>
              <a:ext uri="{FF2B5EF4-FFF2-40B4-BE49-F238E27FC236}">
                <a16:creationId xmlns="" xmlns:a16="http://schemas.microsoft.com/office/drawing/2014/main" id="{EA7CBF1E-6CB4-4A16-9860-0960842DABE8}"/>
              </a:ext>
            </a:extLst>
          </p:cNvPr>
          <p:cNvSpPr>
            <a:spLocks/>
          </p:cNvSpPr>
          <p:nvPr/>
        </p:nvSpPr>
        <p:spPr bwMode="auto">
          <a:xfrm>
            <a:off x="8563488" y="2661410"/>
            <a:ext cx="282439" cy="250409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solidFill>
                <a:prstClr val="black"/>
              </a:solidFill>
            </a:endParaRPr>
          </a:p>
        </p:txBody>
      </p:sp>
      <p:grpSp>
        <p:nvGrpSpPr>
          <p:cNvPr id="59" name="Group 28">
            <a:extLst>
              <a:ext uri="{FF2B5EF4-FFF2-40B4-BE49-F238E27FC236}">
                <a16:creationId xmlns="" xmlns:a16="http://schemas.microsoft.com/office/drawing/2014/main" id="{C3FFB217-AF2F-410E-953C-844AAA65FC8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868627" y="2650289"/>
            <a:ext cx="292523" cy="256015"/>
            <a:chOff x="496" y="4251"/>
            <a:chExt cx="641" cy="561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60" name="Freeform 30">
              <a:extLst>
                <a:ext uri="{FF2B5EF4-FFF2-40B4-BE49-F238E27FC236}">
                  <a16:creationId xmlns="" xmlns:a16="http://schemas.microsoft.com/office/drawing/2014/main" id="{1CAD742D-64CA-45C3-BC9C-5ECC02EDF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" y="4720"/>
              <a:ext cx="88" cy="92"/>
            </a:xfrm>
            <a:custGeom>
              <a:avLst/>
              <a:gdLst>
                <a:gd name="T0" fmla="*/ 0 w 526"/>
                <a:gd name="T1" fmla="*/ 0 h 553"/>
                <a:gd name="T2" fmla="*/ 526 w 526"/>
                <a:gd name="T3" fmla="*/ 250 h 553"/>
                <a:gd name="T4" fmla="*/ 97 w 526"/>
                <a:gd name="T5" fmla="*/ 542 h 553"/>
                <a:gd name="T6" fmla="*/ 81 w 526"/>
                <a:gd name="T7" fmla="*/ 549 h 553"/>
                <a:gd name="T8" fmla="*/ 65 w 526"/>
                <a:gd name="T9" fmla="*/ 553 h 553"/>
                <a:gd name="T10" fmla="*/ 49 w 526"/>
                <a:gd name="T11" fmla="*/ 552 h 553"/>
                <a:gd name="T12" fmla="*/ 34 w 526"/>
                <a:gd name="T13" fmla="*/ 546 h 553"/>
                <a:gd name="T14" fmla="*/ 20 w 526"/>
                <a:gd name="T15" fmla="*/ 535 h 553"/>
                <a:gd name="T16" fmla="*/ 9 w 526"/>
                <a:gd name="T17" fmla="*/ 522 h 553"/>
                <a:gd name="T18" fmla="*/ 2 w 526"/>
                <a:gd name="T19" fmla="*/ 507 h 553"/>
                <a:gd name="T20" fmla="*/ 0 w 526"/>
                <a:gd name="T21" fmla="*/ 490 h 553"/>
                <a:gd name="T22" fmla="*/ 0 w 526"/>
                <a:gd name="T23" fmla="*/ 0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6" h="553">
                  <a:moveTo>
                    <a:pt x="0" y="0"/>
                  </a:moveTo>
                  <a:lnTo>
                    <a:pt x="526" y="250"/>
                  </a:lnTo>
                  <a:lnTo>
                    <a:pt x="97" y="542"/>
                  </a:lnTo>
                  <a:lnTo>
                    <a:pt x="81" y="549"/>
                  </a:lnTo>
                  <a:lnTo>
                    <a:pt x="65" y="553"/>
                  </a:lnTo>
                  <a:lnTo>
                    <a:pt x="49" y="552"/>
                  </a:lnTo>
                  <a:lnTo>
                    <a:pt x="34" y="546"/>
                  </a:lnTo>
                  <a:lnTo>
                    <a:pt x="20" y="535"/>
                  </a:lnTo>
                  <a:lnTo>
                    <a:pt x="9" y="522"/>
                  </a:lnTo>
                  <a:lnTo>
                    <a:pt x="2" y="507"/>
                  </a:lnTo>
                  <a:lnTo>
                    <a:pt x="0" y="4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100">
                <a:solidFill>
                  <a:prstClr val="black"/>
                </a:solidFill>
              </a:endParaRPr>
            </a:p>
          </p:txBody>
        </p:sp>
        <p:sp>
          <p:nvSpPr>
            <p:cNvPr id="61" name="Freeform 31">
              <a:extLst>
                <a:ext uri="{FF2B5EF4-FFF2-40B4-BE49-F238E27FC236}">
                  <a16:creationId xmlns="" xmlns:a16="http://schemas.microsoft.com/office/drawing/2014/main" id="{6D6527F5-4BC9-4FA6-B02B-1488535DD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" y="4251"/>
              <a:ext cx="641" cy="530"/>
            </a:xfrm>
            <a:custGeom>
              <a:avLst/>
              <a:gdLst>
                <a:gd name="T0" fmla="*/ 3785 w 3847"/>
                <a:gd name="T1" fmla="*/ 0 h 3180"/>
                <a:gd name="T2" fmla="*/ 3800 w 3847"/>
                <a:gd name="T3" fmla="*/ 2 h 3180"/>
                <a:gd name="T4" fmla="*/ 3814 w 3847"/>
                <a:gd name="T5" fmla="*/ 7 h 3180"/>
                <a:gd name="T6" fmla="*/ 3827 w 3847"/>
                <a:gd name="T7" fmla="*/ 16 h 3180"/>
                <a:gd name="T8" fmla="*/ 3839 w 3847"/>
                <a:gd name="T9" fmla="*/ 31 h 3180"/>
                <a:gd name="T10" fmla="*/ 3846 w 3847"/>
                <a:gd name="T11" fmla="*/ 49 h 3180"/>
                <a:gd name="T12" fmla="*/ 3847 w 3847"/>
                <a:gd name="T13" fmla="*/ 66 h 3180"/>
                <a:gd name="T14" fmla="*/ 3842 w 3847"/>
                <a:gd name="T15" fmla="*/ 85 h 3180"/>
                <a:gd name="T16" fmla="*/ 2642 w 3847"/>
                <a:gd name="T17" fmla="*/ 3110 h 3180"/>
                <a:gd name="T18" fmla="*/ 2631 w 3847"/>
                <a:gd name="T19" fmla="*/ 3130 h 3180"/>
                <a:gd name="T20" fmla="*/ 2617 w 3847"/>
                <a:gd name="T21" fmla="*/ 3147 h 3180"/>
                <a:gd name="T22" fmla="*/ 2600 w 3847"/>
                <a:gd name="T23" fmla="*/ 3161 h 3180"/>
                <a:gd name="T24" fmla="*/ 2579 w 3847"/>
                <a:gd name="T25" fmla="*/ 3172 h 3180"/>
                <a:gd name="T26" fmla="*/ 2559 w 3847"/>
                <a:gd name="T27" fmla="*/ 3178 h 3180"/>
                <a:gd name="T28" fmla="*/ 2539 w 3847"/>
                <a:gd name="T29" fmla="*/ 3180 h 3180"/>
                <a:gd name="T30" fmla="*/ 2514 w 3847"/>
                <a:gd name="T31" fmla="*/ 3177 h 3180"/>
                <a:gd name="T32" fmla="*/ 2491 w 3847"/>
                <a:gd name="T33" fmla="*/ 3168 h 3180"/>
                <a:gd name="T34" fmla="*/ 1278 w 3847"/>
                <a:gd name="T35" fmla="*/ 2591 h 3180"/>
                <a:gd name="T36" fmla="*/ 2984 w 3847"/>
                <a:gd name="T37" fmla="*/ 878 h 3180"/>
                <a:gd name="T38" fmla="*/ 1036 w 3847"/>
                <a:gd name="T39" fmla="*/ 2477 h 3180"/>
                <a:gd name="T40" fmla="*/ 63 w 3847"/>
                <a:gd name="T41" fmla="*/ 2014 h 3180"/>
                <a:gd name="T42" fmla="*/ 42 w 3847"/>
                <a:gd name="T43" fmla="*/ 2000 h 3180"/>
                <a:gd name="T44" fmla="*/ 24 w 3847"/>
                <a:gd name="T45" fmla="*/ 1983 h 3180"/>
                <a:gd name="T46" fmla="*/ 11 w 3847"/>
                <a:gd name="T47" fmla="*/ 1963 h 3180"/>
                <a:gd name="T48" fmla="*/ 3 w 3847"/>
                <a:gd name="T49" fmla="*/ 1940 h 3180"/>
                <a:gd name="T50" fmla="*/ 0 w 3847"/>
                <a:gd name="T51" fmla="*/ 1915 h 3180"/>
                <a:gd name="T52" fmla="*/ 2 w 3847"/>
                <a:gd name="T53" fmla="*/ 1891 h 3180"/>
                <a:gd name="T54" fmla="*/ 10 w 3847"/>
                <a:gd name="T55" fmla="*/ 1867 h 3180"/>
                <a:gd name="T56" fmla="*/ 23 w 3847"/>
                <a:gd name="T57" fmla="*/ 1846 h 3180"/>
                <a:gd name="T58" fmla="*/ 41 w 3847"/>
                <a:gd name="T59" fmla="*/ 1829 h 3180"/>
                <a:gd name="T60" fmla="*/ 62 w 3847"/>
                <a:gd name="T61" fmla="*/ 1816 h 3180"/>
                <a:gd name="T62" fmla="*/ 3757 w 3847"/>
                <a:gd name="T63" fmla="*/ 5 h 3180"/>
                <a:gd name="T64" fmla="*/ 3771 w 3847"/>
                <a:gd name="T65" fmla="*/ 1 h 3180"/>
                <a:gd name="T66" fmla="*/ 3785 w 3847"/>
                <a:gd name="T67" fmla="*/ 0 h 3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47" h="3180">
                  <a:moveTo>
                    <a:pt x="3785" y="0"/>
                  </a:moveTo>
                  <a:lnTo>
                    <a:pt x="3800" y="2"/>
                  </a:lnTo>
                  <a:lnTo>
                    <a:pt x="3814" y="7"/>
                  </a:lnTo>
                  <a:lnTo>
                    <a:pt x="3827" y="16"/>
                  </a:lnTo>
                  <a:lnTo>
                    <a:pt x="3839" y="31"/>
                  </a:lnTo>
                  <a:lnTo>
                    <a:pt x="3846" y="49"/>
                  </a:lnTo>
                  <a:lnTo>
                    <a:pt x="3847" y="66"/>
                  </a:lnTo>
                  <a:lnTo>
                    <a:pt x="3842" y="85"/>
                  </a:lnTo>
                  <a:lnTo>
                    <a:pt x="2642" y="3110"/>
                  </a:lnTo>
                  <a:lnTo>
                    <a:pt x="2631" y="3130"/>
                  </a:lnTo>
                  <a:lnTo>
                    <a:pt x="2617" y="3147"/>
                  </a:lnTo>
                  <a:lnTo>
                    <a:pt x="2600" y="3161"/>
                  </a:lnTo>
                  <a:lnTo>
                    <a:pt x="2579" y="3172"/>
                  </a:lnTo>
                  <a:lnTo>
                    <a:pt x="2559" y="3178"/>
                  </a:lnTo>
                  <a:lnTo>
                    <a:pt x="2539" y="3180"/>
                  </a:lnTo>
                  <a:lnTo>
                    <a:pt x="2514" y="3177"/>
                  </a:lnTo>
                  <a:lnTo>
                    <a:pt x="2491" y="3168"/>
                  </a:lnTo>
                  <a:lnTo>
                    <a:pt x="1278" y="2591"/>
                  </a:lnTo>
                  <a:lnTo>
                    <a:pt x="2984" y="878"/>
                  </a:lnTo>
                  <a:lnTo>
                    <a:pt x="1036" y="2477"/>
                  </a:lnTo>
                  <a:lnTo>
                    <a:pt x="63" y="2014"/>
                  </a:lnTo>
                  <a:lnTo>
                    <a:pt x="42" y="2000"/>
                  </a:lnTo>
                  <a:lnTo>
                    <a:pt x="24" y="1983"/>
                  </a:lnTo>
                  <a:lnTo>
                    <a:pt x="11" y="1963"/>
                  </a:lnTo>
                  <a:lnTo>
                    <a:pt x="3" y="1940"/>
                  </a:lnTo>
                  <a:lnTo>
                    <a:pt x="0" y="1915"/>
                  </a:lnTo>
                  <a:lnTo>
                    <a:pt x="2" y="1891"/>
                  </a:lnTo>
                  <a:lnTo>
                    <a:pt x="10" y="1867"/>
                  </a:lnTo>
                  <a:lnTo>
                    <a:pt x="23" y="1846"/>
                  </a:lnTo>
                  <a:lnTo>
                    <a:pt x="41" y="1829"/>
                  </a:lnTo>
                  <a:lnTo>
                    <a:pt x="62" y="1816"/>
                  </a:lnTo>
                  <a:lnTo>
                    <a:pt x="3757" y="5"/>
                  </a:lnTo>
                  <a:lnTo>
                    <a:pt x="3771" y="1"/>
                  </a:lnTo>
                  <a:lnTo>
                    <a:pt x="37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10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3832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xmlns="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xmlns="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xmlns="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297073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297073" y="3060921"/>
            <a:ext cx="108000" cy="2473100"/>
          </a:xfrm>
          <a:prstGeom prst="rect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840955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1975490" y="40164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280736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3" name="타원 32"/>
          <p:cNvSpPr/>
          <p:nvPr/>
        </p:nvSpPr>
        <p:spPr>
          <a:xfrm>
            <a:off x="1975490" y="4416518"/>
            <a:ext cx="180000" cy="180000"/>
          </a:xfrm>
          <a:prstGeom prst="ellipse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280736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5" name="타원 34"/>
          <p:cNvSpPr/>
          <p:nvPr/>
        </p:nvSpPr>
        <p:spPr>
          <a:xfrm>
            <a:off x="1975490" y="48165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2280736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1896925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4913674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913674" y="3060921"/>
            <a:ext cx="108000" cy="24731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4457556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62" name="타원 61"/>
          <p:cNvSpPr/>
          <p:nvPr/>
        </p:nvSpPr>
        <p:spPr>
          <a:xfrm>
            <a:off x="5592091" y="4016468"/>
            <a:ext cx="180000" cy="18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5897337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4" name="타원 63"/>
          <p:cNvSpPr/>
          <p:nvPr/>
        </p:nvSpPr>
        <p:spPr>
          <a:xfrm>
            <a:off x="5592091" y="441651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5897337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6" name="타원 65"/>
          <p:cNvSpPr/>
          <p:nvPr/>
        </p:nvSpPr>
        <p:spPr>
          <a:xfrm>
            <a:off x="5592091" y="48165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5897337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5513526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69" name="직사각형 68"/>
          <p:cNvSpPr/>
          <p:nvPr/>
        </p:nvSpPr>
        <p:spPr>
          <a:xfrm>
            <a:off x="8530275" y="1924271"/>
            <a:ext cx="108000" cy="3600000"/>
          </a:xfrm>
          <a:prstGeom prst="rect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8530275" y="3060921"/>
            <a:ext cx="108000" cy="2473100"/>
          </a:xfrm>
          <a:prstGeom prst="rect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8074157" y="5791931"/>
            <a:ext cx="10202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75</a:t>
            </a:r>
            <a:r>
              <a:rPr lang="en-US" altLang="ko-KR" sz="105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/100</a:t>
            </a:r>
            <a:endParaRPr lang="en-US" altLang="ko-KR" sz="100" b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72" name="타원 71"/>
          <p:cNvSpPr/>
          <p:nvPr/>
        </p:nvSpPr>
        <p:spPr>
          <a:xfrm>
            <a:off x="9208692" y="401646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9513938" y="39928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4" name="타원 73"/>
          <p:cNvSpPr/>
          <p:nvPr/>
        </p:nvSpPr>
        <p:spPr>
          <a:xfrm>
            <a:off x="9208692" y="4416518"/>
            <a:ext cx="180000" cy="180000"/>
          </a:xfrm>
          <a:prstGeom prst="ellipse">
            <a:avLst/>
          </a:prstGeom>
          <a:noFill/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9513938" y="439293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6" name="타원 75"/>
          <p:cNvSpPr/>
          <p:nvPr/>
        </p:nvSpPr>
        <p:spPr>
          <a:xfrm>
            <a:off x="9208692" y="4816568"/>
            <a:ext cx="180000" cy="180000"/>
          </a:xfrm>
          <a:prstGeom prst="ellipse">
            <a:avLst/>
          </a:prstGeom>
          <a:solidFill>
            <a:srgbClr val="1986E1"/>
          </a:solidFill>
          <a:ln>
            <a:solidFill>
              <a:srgbClr val="929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9513938" y="4792982"/>
            <a:ext cx="8338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CONTENTS</a:t>
            </a:r>
          </a:p>
        </p:txBody>
      </p:sp>
      <p:sp>
        <p:nvSpPr>
          <p:cNvPr id="78" name="직사각형 77"/>
          <p:cNvSpPr/>
          <p:nvPr/>
        </p:nvSpPr>
        <p:spPr>
          <a:xfrm>
            <a:off x="9130127" y="1778399"/>
            <a:ext cx="2435385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</p:spTree>
    <p:extLst>
      <p:ext uri="{BB962C8B-B14F-4D97-AF65-F5344CB8AC3E}">
        <p14:creationId xmlns:p14="http://schemas.microsoft.com/office/powerpoint/2010/main" val="1981721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2" y="-1"/>
            <a:ext cx="12192002" cy="6874306"/>
            <a:chOff x="-2" y="-1"/>
            <a:chExt cx="12192002" cy="6874306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xmlns="" id="{05C389E2-B2C5-4CC5-BE22-6892D4CC0BFC}"/>
                </a:ext>
              </a:extLst>
            </p:cNvPr>
            <p:cNvSpPr/>
            <p:nvPr/>
          </p:nvSpPr>
          <p:spPr>
            <a:xfrm>
              <a:off x="-2" y="-1"/>
              <a:ext cx="12192000" cy="6864780"/>
            </a:xfrm>
            <a:custGeom>
              <a:avLst/>
              <a:gdLst>
                <a:gd name="connsiteX0" fmla="*/ 0 w 12192000"/>
                <a:gd name="connsiteY0" fmla="*/ 0 h 6864780"/>
                <a:gd name="connsiteX1" fmla="*/ 12192000 w 12192000"/>
                <a:gd name="connsiteY1" fmla="*/ 0 h 6864780"/>
                <a:gd name="connsiteX2" fmla="*/ 12192000 w 12192000"/>
                <a:gd name="connsiteY2" fmla="*/ 9525 h 6864780"/>
                <a:gd name="connsiteX3" fmla="*/ 12192000 w 12192000"/>
                <a:gd name="connsiteY3" fmla="*/ 136154 h 6864780"/>
                <a:gd name="connsiteX4" fmla="*/ 12192000 w 12192000"/>
                <a:gd name="connsiteY4" fmla="*/ 6864780 h 6864780"/>
                <a:gd name="connsiteX5" fmla="*/ 11862045 w 12192000"/>
                <a:gd name="connsiteY5" fmla="*/ 6864780 h 6864780"/>
                <a:gd name="connsiteX6" fmla="*/ 11862045 w 12192000"/>
                <a:gd name="connsiteY6" fmla="*/ 660529 h 6864780"/>
                <a:gd name="connsiteX7" fmla="*/ 11729090 w 12192000"/>
                <a:gd name="connsiteY7" fmla="*/ 527574 h 6864780"/>
                <a:gd name="connsiteX8" fmla="*/ 11349822 w 12192000"/>
                <a:gd name="connsiteY8" fmla="*/ 527574 h 6864780"/>
                <a:gd name="connsiteX9" fmla="*/ 11340609 w 12192000"/>
                <a:gd name="connsiteY9" fmla="*/ 481942 h 6864780"/>
                <a:gd name="connsiteX10" fmla="*/ 11177810 w 12192000"/>
                <a:gd name="connsiteY10" fmla="*/ 374031 h 6864780"/>
                <a:gd name="connsiteX11" fmla="*/ 10791653 w 12192000"/>
                <a:gd name="connsiteY11" fmla="*/ 374031 h 6864780"/>
                <a:gd name="connsiteX12" fmla="*/ 10783557 w 12192000"/>
                <a:gd name="connsiteY12" fmla="*/ 333930 h 6864780"/>
                <a:gd name="connsiteX13" fmla="*/ 10620758 w 12192000"/>
                <a:gd name="connsiteY13" fmla="*/ 226019 h 6864780"/>
                <a:gd name="connsiteX14" fmla="*/ 1571241 w 12192000"/>
                <a:gd name="connsiteY14" fmla="*/ 226019 h 6864780"/>
                <a:gd name="connsiteX15" fmla="*/ 1408442 w 12192000"/>
                <a:gd name="connsiteY15" fmla="*/ 333930 h 6864780"/>
                <a:gd name="connsiteX16" fmla="*/ 1400346 w 12192000"/>
                <a:gd name="connsiteY16" fmla="*/ 374031 h 6864780"/>
                <a:gd name="connsiteX17" fmla="*/ 1014187 w 12192000"/>
                <a:gd name="connsiteY17" fmla="*/ 374031 h 6864780"/>
                <a:gd name="connsiteX18" fmla="*/ 851388 w 12192000"/>
                <a:gd name="connsiteY18" fmla="*/ 481942 h 6864780"/>
                <a:gd name="connsiteX19" fmla="*/ 842175 w 12192000"/>
                <a:gd name="connsiteY19" fmla="*/ 527574 h 6864780"/>
                <a:gd name="connsiteX20" fmla="*/ 462910 w 12192000"/>
                <a:gd name="connsiteY20" fmla="*/ 527574 h 6864780"/>
                <a:gd name="connsiteX21" fmla="*/ 329955 w 12192000"/>
                <a:gd name="connsiteY21" fmla="*/ 660529 h 6864780"/>
                <a:gd name="connsiteX22" fmla="*/ 329955 w 12192000"/>
                <a:gd name="connsiteY22" fmla="*/ 6864780 h 6864780"/>
                <a:gd name="connsiteX23" fmla="*/ 0 w 12192000"/>
                <a:gd name="connsiteY23" fmla="*/ 6864780 h 6864780"/>
                <a:gd name="connsiteX24" fmla="*/ 0 w 12192000"/>
                <a:gd name="connsiteY24" fmla="*/ 136154 h 6864780"/>
                <a:gd name="connsiteX25" fmla="*/ 0 w 12192000"/>
                <a:gd name="connsiteY25" fmla="*/ 9525 h 686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192000" h="6864780">
                  <a:moveTo>
                    <a:pt x="0" y="0"/>
                  </a:moveTo>
                  <a:lnTo>
                    <a:pt x="12192000" y="0"/>
                  </a:lnTo>
                  <a:lnTo>
                    <a:pt x="12192000" y="9525"/>
                  </a:lnTo>
                  <a:lnTo>
                    <a:pt x="12192000" y="136154"/>
                  </a:lnTo>
                  <a:lnTo>
                    <a:pt x="12192000" y="6864780"/>
                  </a:lnTo>
                  <a:lnTo>
                    <a:pt x="11862045" y="6864780"/>
                  </a:lnTo>
                  <a:lnTo>
                    <a:pt x="11862045" y="660529"/>
                  </a:lnTo>
                  <a:cubicBezTo>
                    <a:pt x="11862045" y="587100"/>
                    <a:pt x="11802519" y="527574"/>
                    <a:pt x="11729090" y="527574"/>
                  </a:cubicBezTo>
                  <a:lnTo>
                    <a:pt x="11349822" y="527574"/>
                  </a:lnTo>
                  <a:lnTo>
                    <a:pt x="11340609" y="481942"/>
                  </a:lnTo>
                  <a:cubicBezTo>
                    <a:pt x="11313787" y="418527"/>
                    <a:pt x="11250995" y="374031"/>
                    <a:pt x="11177810" y="374031"/>
                  </a:cubicBezTo>
                  <a:lnTo>
                    <a:pt x="10791653" y="374031"/>
                  </a:lnTo>
                  <a:lnTo>
                    <a:pt x="10783557" y="333930"/>
                  </a:lnTo>
                  <a:cubicBezTo>
                    <a:pt x="10756735" y="270515"/>
                    <a:pt x="10693943" y="226019"/>
                    <a:pt x="10620758" y="226019"/>
                  </a:cubicBezTo>
                  <a:lnTo>
                    <a:pt x="1571241" y="226019"/>
                  </a:lnTo>
                  <a:cubicBezTo>
                    <a:pt x="1498057" y="226019"/>
                    <a:pt x="1435264" y="270515"/>
                    <a:pt x="1408442" y="333930"/>
                  </a:cubicBezTo>
                  <a:lnTo>
                    <a:pt x="1400346" y="374031"/>
                  </a:lnTo>
                  <a:lnTo>
                    <a:pt x="1014187" y="374031"/>
                  </a:lnTo>
                  <a:cubicBezTo>
                    <a:pt x="941002" y="374031"/>
                    <a:pt x="878210" y="418527"/>
                    <a:pt x="851388" y="481942"/>
                  </a:cubicBezTo>
                  <a:lnTo>
                    <a:pt x="842175" y="527574"/>
                  </a:lnTo>
                  <a:lnTo>
                    <a:pt x="462910" y="527574"/>
                  </a:lnTo>
                  <a:cubicBezTo>
                    <a:pt x="389481" y="527574"/>
                    <a:pt x="329955" y="587100"/>
                    <a:pt x="329955" y="660529"/>
                  </a:cubicBezTo>
                  <a:lnTo>
                    <a:pt x="329955" y="6864780"/>
                  </a:lnTo>
                  <a:lnTo>
                    <a:pt x="0" y="6864780"/>
                  </a:lnTo>
                  <a:lnTo>
                    <a:pt x="0" y="136154"/>
                  </a:lnTo>
                  <a:lnTo>
                    <a:pt x="0" y="9525"/>
                  </a:lnTo>
                  <a:close/>
                </a:path>
              </a:pathLst>
            </a:custGeom>
            <a:solidFill>
              <a:srgbClr val="198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xmlns="" id="{D47B1013-96A6-4B91-879D-3166DB01A449}"/>
                </a:ext>
              </a:extLst>
            </p:cNvPr>
            <p:cNvSpPr/>
            <p:nvPr/>
          </p:nvSpPr>
          <p:spPr>
            <a:xfrm>
              <a:off x="1400346" y="219240"/>
              <a:ext cx="9391308" cy="148013"/>
            </a:xfrm>
            <a:custGeom>
              <a:avLst/>
              <a:gdLst>
                <a:gd name="connsiteX0" fmla="*/ 170895 w 9391308"/>
                <a:gd name="connsiteY0" fmla="*/ 0 h 148013"/>
                <a:gd name="connsiteX1" fmla="*/ 9220412 w 9391308"/>
                <a:gd name="connsiteY1" fmla="*/ 0 h 148013"/>
                <a:gd name="connsiteX2" fmla="*/ 9383211 w 9391308"/>
                <a:gd name="connsiteY2" fmla="*/ 107911 h 148013"/>
                <a:gd name="connsiteX3" fmla="*/ 9391308 w 9391308"/>
                <a:gd name="connsiteY3" fmla="*/ 148013 h 148013"/>
                <a:gd name="connsiteX4" fmla="*/ 0 w 9391308"/>
                <a:gd name="connsiteY4" fmla="*/ 148013 h 148013"/>
                <a:gd name="connsiteX5" fmla="*/ 8096 w 9391308"/>
                <a:gd name="connsiteY5" fmla="*/ 107911 h 148013"/>
                <a:gd name="connsiteX6" fmla="*/ 170895 w 9391308"/>
                <a:gd name="connsiteY6" fmla="*/ 0 h 1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91308" h="148013">
                  <a:moveTo>
                    <a:pt x="170895" y="0"/>
                  </a:moveTo>
                  <a:lnTo>
                    <a:pt x="9220412" y="0"/>
                  </a:lnTo>
                  <a:cubicBezTo>
                    <a:pt x="9293597" y="0"/>
                    <a:pt x="9356389" y="44496"/>
                    <a:pt x="9383211" y="107911"/>
                  </a:cubicBezTo>
                  <a:lnTo>
                    <a:pt x="9391308" y="148013"/>
                  </a:lnTo>
                  <a:lnTo>
                    <a:pt x="0" y="148013"/>
                  </a:lnTo>
                  <a:lnTo>
                    <a:pt x="8096" y="107911"/>
                  </a:lnTo>
                  <a:cubicBezTo>
                    <a:pt x="34918" y="44496"/>
                    <a:pt x="97710" y="0"/>
                    <a:pt x="170895" y="0"/>
                  </a:cubicBezTo>
                  <a:close/>
                </a:path>
              </a:pathLst>
            </a:custGeom>
            <a:solidFill>
              <a:srgbClr val="57A7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xmlns="" id="{8508B6F0-2494-4F65-B146-8A9705A830B5}"/>
                </a:ext>
              </a:extLst>
            </p:cNvPr>
            <p:cNvSpPr/>
            <p:nvPr/>
          </p:nvSpPr>
          <p:spPr>
            <a:xfrm>
              <a:off x="840955" y="367252"/>
              <a:ext cx="10510088" cy="159589"/>
            </a:xfrm>
            <a:custGeom>
              <a:avLst/>
              <a:gdLst>
                <a:gd name="connsiteX0" fmla="*/ 173232 w 10510088"/>
                <a:gd name="connsiteY0" fmla="*/ 0 h 159589"/>
                <a:gd name="connsiteX1" fmla="*/ 10336855 w 10510088"/>
                <a:gd name="connsiteY1" fmla="*/ 0 h 159589"/>
                <a:gd name="connsiteX2" fmla="*/ 10499654 w 10510088"/>
                <a:gd name="connsiteY2" fmla="*/ 107911 h 159589"/>
                <a:gd name="connsiteX3" fmla="*/ 10510088 w 10510088"/>
                <a:gd name="connsiteY3" fmla="*/ 159589 h 159589"/>
                <a:gd name="connsiteX4" fmla="*/ 0 w 10510088"/>
                <a:gd name="connsiteY4" fmla="*/ 159589 h 159589"/>
                <a:gd name="connsiteX5" fmla="*/ 10433 w 10510088"/>
                <a:gd name="connsiteY5" fmla="*/ 107911 h 159589"/>
                <a:gd name="connsiteX6" fmla="*/ 173232 w 10510088"/>
                <a:gd name="connsiteY6" fmla="*/ 0 h 159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0088" h="159589">
                  <a:moveTo>
                    <a:pt x="173232" y="0"/>
                  </a:moveTo>
                  <a:lnTo>
                    <a:pt x="10336855" y="0"/>
                  </a:lnTo>
                  <a:cubicBezTo>
                    <a:pt x="10410040" y="0"/>
                    <a:pt x="10472832" y="44496"/>
                    <a:pt x="10499654" y="107911"/>
                  </a:cubicBezTo>
                  <a:lnTo>
                    <a:pt x="10510088" y="159589"/>
                  </a:lnTo>
                  <a:lnTo>
                    <a:pt x="0" y="159589"/>
                  </a:lnTo>
                  <a:lnTo>
                    <a:pt x="10433" y="107911"/>
                  </a:lnTo>
                  <a:cubicBezTo>
                    <a:pt x="37255" y="44496"/>
                    <a:pt x="100047" y="0"/>
                    <a:pt x="173232" y="0"/>
                  </a:cubicBezTo>
                  <a:close/>
                </a:path>
              </a:pathLst>
            </a:custGeom>
            <a:solidFill>
              <a:srgbClr val="91C5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0" y="6738151"/>
              <a:ext cx="12192000" cy="136154"/>
            </a:xfrm>
            <a:prstGeom prst="round1Rect">
              <a:avLst>
                <a:gd name="adj" fmla="val 0"/>
              </a:avLst>
            </a:prstGeom>
            <a:solidFill>
              <a:srgbClr val="48A9F8"/>
            </a:solidFill>
            <a:ln>
              <a:noFill/>
            </a:ln>
            <a:effectLst>
              <a:outerShdw blurRad="215900" dist="101600" dir="16200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6A300CC-003E-4868-A1BB-43818CB8F2F6}"/>
              </a:ext>
            </a:extLst>
          </p:cNvPr>
          <p:cNvSpPr txBox="1"/>
          <p:nvPr/>
        </p:nvSpPr>
        <p:spPr>
          <a:xfrm>
            <a:off x="4222496" y="526840"/>
            <a:ext cx="3747004" cy="7054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32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PPT PRESENTATION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600" kern="0" dirty="0">
                <a:ln w="127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</a:rPr>
              <a:t>Enjoy your stylish business and campus life with BIZCAM</a:t>
            </a:r>
            <a:endParaRPr lang="en-US" altLang="ko-KR" sz="800" kern="0" dirty="0">
              <a:ln w="1270">
                <a:noFill/>
              </a:ln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1397000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940600" y="1691468"/>
            <a:ext cx="3300400" cy="3706045"/>
            <a:chOff x="1105700" y="1377555"/>
            <a:chExt cx="3300400" cy="3706045"/>
          </a:xfrm>
        </p:grpSpPr>
        <p:cxnSp>
          <p:nvCxnSpPr>
            <p:cNvPr id="54" name="직선 연결선 53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직사각형 58">
            <a:extLst>
              <a:ext uri="{FF2B5EF4-FFF2-40B4-BE49-F238E27FC236}">
                <a16:creationId xmlns=""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1396999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5059402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1" name="그룹 60"/>
          <p:cNvGrpSpPr/>
          <p:nvPr/>
        </p:nvGrpSpPr>
        <p:grpSpPr>
          <a:xfrm>
            <a:off x="4603002" y="1691468"/>
            <a:ext cx="3300400" cy="3706045"/>
            <a:chOff x="1105700" y="1377555"/>
            <a:chExt cx="3300400" cy="3706045"/>
          </a:xfrm>
        </p:grpSpPr>
        <p:cxnSp>
          <p:nvCxnSpPr>
            <p:cNvPr id="79" name="직선 연결선 78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직사각형 82"/>
          <p:cNvSpPr/>
          <p:nvPr/>
        </p:nvSpPr>
        <p:spPr>
          <a:xfrm>
            <a:off x="4542913" y="1636015"/>
            <a:ext cx="450765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02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=""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5059401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85" name="직사각형 84"/>
          <p:cNvSpPr/>
          <p:nvPr/>
        </p:nvSpPr>
        <p:spPr>
          <a:xfrm>
            <a:off x="8721804" y="2193513"/>
            <a:ext cx="2387600" cy="269240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64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6" name="그룹 85"/>
          <p:cNvGrpSpPr/>
          <p:nvPr/>
        </p:nvGrpSpPr>
        <p:grpSpPr>
          <a:xfrm>
            <a:off x="8265404" y="1691468"/>
            <a:ext cx="3300400" cy="3706045"/>
            <a:chOff x="1105700" y="1377555"/>
            <a:chExt cx="3300400" cy="3706045"/>
          </a:xfrm>
        </p:grpSpPr>
        <p:cxnSp>
          <p:nvCxnSpPr>
            <p:cNvPr id="87" name="직선 연결선 86"/>
            <p:cNvCxnSpPr/>
            <p:nvPr/>
          </p:nvCxnSpPr>
          <p:spPr>
            <a:xfrm>
              <a:off x="1563006" y="1377555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>
              <a:off x="3952420" y="1879600"/>
              <a:ext cx="0" cy="320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 rot="16200000">
              <a:off x="2984100" y="315000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/>
            <p:cNvCxnSpPr/>
            <p:nvPr/>
          </p:nvCxnSpPr>
          <p:spPr>
            <a:xfrm rot="16200000">
              <a:off x="2527700" y="449983"/>
              <a:ext cx="0" cy="2844000"/>
            </a:xfrm>
            <a:prstGeom prst="line">
              <a:avLst/>
            </a:prstGeom>
            <a:ln w="12700">
              <a:solidFill>
                <a:srgbClr val="6469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직사각형 90"/>
          <p:cNvSpPr/>
          <p:nvPr/>
        </p:nvSpPr>
        <p:spPr>
          <a:xfrm>
            <a:off x="8205315" y="1636015"/>
            <a:ext cx="450765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03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=""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8721803" y="5030064"/>
            <a:ext cx="23876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58" name="직사각형 57"/>
          <p:cNvSpPr/>
          <p:nvPr/>
        </p:nvSpPr>
        <p:spPr>
          <a:xfrm>
            <a:off x="880511" y="1636015"/>
            <a:ext cx="450764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91709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개발 일정 및 환경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Gantt Chart</a:t>
            </a:r>
          </a:p>
        </p:txBody>
      </p:sp>
      <p:pic>
        <p:nvPicPr>
          <p:cNvPr id="2050" name="Picture 2" descr="C:\Users\SHY-702-15\Desktop\Git\ERPProject\문서파일보관용\최종문서용\GanttChart\ganttch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5" y="1476181"/>
            <a:ext cx="11532090" cy="462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87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88947" y="461016"/>
            <a:ext cx="4236842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오늘 사용한 색상은</a:t>
            </a:r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?</a:t>
            </a:r>
            <a:endParaRPr lang="ko-KR" altLang="en-US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56131" y="5524135"/>
            <a:ext cx="730247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2013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버전 이상 사용자께서는 스포이트 기능을 이용하시면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편하구요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2010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이하 버전 사용자 께서는 다른 채우기 색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사용자 지정 탭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 RGB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색상 값 입력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3341837" y="1996669"/>
            <a:ext cx="2647184" cy="2647184"/>
          </a:xfrm>
          <a:prstGeom prst="ellipse">
            <a:avLst/>
          </a:prstGeom>
          <a:solidFill>
            <a:srgbClr val="198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25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134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225</a:t>
            </a:r>
          </a:p>
        </p:txBody>
      </p:sp>
      <p:sp>
        <p:nvSpPr>
          <p:cNvPr id="6" name="타원 5"/>
          <p:cNvSpPr/>
          <p:nvPr/>
        </p:nvSpPr>
        <p:spPr>
          <a:xfrm>
            <a:off x="6501206" y="1996669"/>
            <a:ext cx="2647184" cy="2647184"/>
          </a:xfrm>
          <a:prstGeom prst="ellipse">
            <a:avLst/>
          </a:prstGeom>
          <a:solidFill>
            <a:srgbClr val="48A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72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169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248</a:t>
            </a:r>
          </a:p>
        </p:txBody>
      </p:sp>
    </p:spTree>
    <p:extLst>
      <p:ext uri="{BB962C8B-B14F-4D97-AF65-F5344CB8AC3E}">
        <p14:creationId xmlns:p14="http://schemas.microsoft.com/office/powerpoint/2010/main" val="3974532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개발 일정 및 환경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개발 </a:t>
            </a:r>
            <a:r>
              <a:rPr lang="ko-KR" altLang="en-US" b="1" dirty="0" smtClean="0"/>
              <a:t>환</a:t>
            </a:r>
            <a:r>
              <a:rPr lang="ko-KR" altLang="en-US" b="1" dirty="0"/>
              <a:t>경</a:t>
            </a:r>
            <a:endParaRPr lang="en-US" altLang="ko-KR" b="1" dirty="0" smtClean="0"/>
          </a:p>
        </p:txBody>
      </p:sp>
      <p:pic>
        <p:nvPicPr>
          <p:cNvPr id="3074" name="Picture 2" descr="C:\Users\SHY-702-15\Desktop\Git\ERPProject\문서파일보관용\최종문서용\environm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379" y="2371725"/>
            <a:ext cx="7107238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3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회사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698478"/>
              </p:ext>
            </p:extLst>
          </p:nvPr>
        </p:nvGraphicFramePr>
        <p:xfrm>
          <a:off x="4195879" y="1532050"/>
          <a:ext cx="3800237" cy="4720737"/>
        </p:xfrm>
        <a:graphic>
          <a:graphicData uri="http://schemas.openxmlformats.org/drawingml/2006/table">
            <a:tbl>
              <a:tblPr/>
              <a:tblGrid>
                <a:gridCol w="484531"/>
                <a:gridCol w="502142"/>
                <a:gridCol w="551944"/>
                <a:gridCol w="290718"/>
                <a:gridCol w="438521"/>
                <a:gridCol w="637474"/>
                <a:gridCol w="894907"/>
              </a:tblGrid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SM_CRI_Com_Reg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9894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회사등록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050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회사코드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회사명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Sortation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기수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회계연도</a:t>
                      </a: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날짜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Fiscal_Year_Date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05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법인등록번호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Corporate_Registration_Number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Representatives_Name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511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주민등록번호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Resident_Registration_Number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본점우편번호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Main_Store_Postal_Code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 주소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Main_Store_Address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9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본점번지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Main_Branch_Number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976" marR="42976" marT="11882" marB="1188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13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본점전화번호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Main_Store_Tel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14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1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16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설립연월일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Date_Of_Establishment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17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사용여부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Whether_To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_Use_Status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5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 </a:t>
                      </a:r>
                      <a:r>
                        <a:rPr lang="ko-KR" altLang="en-US" sz="5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2891" marR="42891" marT="11713" marB="1171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630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사업장 등록</a:t>
            </a:r>
            <a:endParaRPr lang="en-US" altLang="ko-KR" b="1" dirty="0" smtClean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462445"/>
              </p:ext>
            </p:extLst>
          </p:nvPr>
        </p:nvGraphicFramePr>
        <p:xfrm>
          <a:off x="3489797" y="1562097"/>
          <a:ext cx="5212405" cy="4614864"/>
        </p:xfrm>
        <a:graphic>
          <a:graphicData uri="http://schemas.openxmlformats.org/drawingml/2006/table">
            <a:tbl>
              <a:tblPr/>
              <a:tblGrid>
                <a:gridCol w="664582"/>
                <a:gridCol w="688738"/>
                <a:gridCol w="757046"/>
                <a:gridCol w="398749"/>
                <a:gridCol w="601476"/>
                <a:gridCol w="874359"/>
                <a:gridCol w="1227455"/>
              </a:tblGrid>
              <a:tr h="16609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SM_CRI_Wor_Reg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609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 등록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6942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 코드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_Code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_Name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94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사업자등록번호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Company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_Registration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94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법인등록번호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Corporate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_Registration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대표자성명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Representatives_Name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사업장우편번호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_Zipcode 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사업장주소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Workplace_Address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97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8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사업장번지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_Number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varchar2(60)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9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전화번호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Workplace_Tel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업태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Upstate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1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11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종목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industry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varchar2(20)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46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12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본점여부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Main_Store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_Status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varchar2(10)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1. </a:t>
                      </a:r>
                      <a:r>
                        <a:rPr lang="ko-KR" altLang="en-US" sz="6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946" marR="58946" marT="16297" marB="1629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8830" marR="58830" marT="16066" marB="16066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403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6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xmlns="" id="{FC289580-F6A3-4A08-A82D-E4CB675EF739}"/>
              </a:ext>
            </a:extLst>
          </p:cNvPr>
          <p:cNvSpPr/>
          <p:nvPr/>
        </p:nvSpPr>
        <p:spPr>
          <a:xfrm>
            <a:off x="1394557" y="219239"/>
            <a:ext cx="9402885" cy="5885538"/>
          </a:xfrm>
          <a:prstGeom prst="roundRect">
            <a:avLst>
              <a:gd name="adj" fmla="val 3002"/>
            </a:avLst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6CC0F4B8-DF2A-4BDD-8CC2-413E22699607}"/>
              </a:ext>
            </a:extLst>
          </p:cNvPr>
          <p:cNvSpPr/>
          <p:nvPr/>
        </p:nvSpPr>
        <p:spPr>
          <a:xfrm>
            <a:off x="837503" y="367251"/>
            <a:ext cx="10516991" cy="5885538"/>
          </a:xfrm>
          <a:prstGeom prst="roundRect">
            <a:avLst>
              <a:gd name="adj" fmla="val 3002"/>
            </a:avLst>
          </a:prstGeom>
          <a:solidFill>
            <a:srgbClr val="91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269DC61A-0A83-4026-BC8E-E8562FBBA64D}"/>
              </a:ext>
            </a:extLst>
          </p:cNvPr>
          <p:cNvSpPr/>
          <p:nvPr/>
        </p:nvSpPr>
        <p:spPr>
          <a:xfrm>
            <a:off x="329953" y="520794"/>
            <a:ext cx="11532090" cy="6090849"/>
          </a:xfrm>
          <a:prstGeom prst="roundRect">
            <a:avLst>
              <a:gd name="adj" fmla="val 3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8B833947-C5BA-4A7A-B976-97EA893732F9}"/>
              </a:ext>
            </a:extLst>
          </p:cNvPr>
          <p:cNvGrpSpPr/>
          <p:nvPr/>
        </p:nvGrpSpPr>
        <p:grpSpPr>
          <a:xfrm>
            <a:off x="0" y="6098959"/>
            <a:ext cx="12192000" cy="759042"/>
            <a:chOff x="4477702" y="3210977"/>
            <a:chExt cx="3761505" cy="1386061"/>
          </a:xfrm>
          <a:effectLst>
            <a:outerShdw blurRad="254000" dist="38100" dir="16200000" rotWithShape="0">
              <a:prstClr val="black">
                <a:alpha val="23000"/>
              </a:prstClr>
            </a:outerShdw>
          </a:effectLst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938BC48-0BA9-4BD4-94E3-CE5D0929E7A5}"/>
                </a:ext>
              </a:extLst>
            </p:cNvPr>
            <p:cNvSpPr/>
            <p:nvPr/>
          </p:nvSpPr>
          <p:spPr>
            <a:xfrm>
              <a:off x="4477702" y="3697315"/>
              <a:ext cx="3761505" cy="899723"/>
            </a:xfrm>
            <a:prstGeom prst="rect">
              <a:avLst/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사각형: 둥근 한쪽 모서리 7">
              <a:extLst>
                <a:ext uri="{FF2B5EF4-FFF2-40B4-BE49-F238E27FC236}">
                  <a16:creationId xmlns:a16="http://schemas.microsoft.com/office/drawing/2014/main" xmlns="" id="{5BE47643-A6A4-4BA3-B2E3-D59C5300AEB4}"/>
                </a:ext>
              </a:extLst>
            </p:cNvPr>
            <p:cNvSpPr/>
            <p:nvPr/>
          </p:nvSpPr>
          <p:spPr>
            <a:xfrm>
              <a:off x="4477702" y="3210977"/>
              <a:ext cx="1005198" cy="899723"/>
            </a:xfrm>
            <a:prstGeom prst="round1Rect">
              <a:avLst>
                <a:gd name="adj" fmla="val 50000"/>
              </a:avLst>
            </a:prstGeom>
            <a:solidFill>
              <a:srgbClr val="48A9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Freeform 29">
            <a:extLst>
              <a:ext uri="{FF2B5EF4-FFF2-40B4-BE49-F238E27FC236}">
                <a16:creationId xmlns:a16="http://schemas.microsoft.com/office/drawing/2014/main" xmlns="" id="{16D70C24-C6C2-4E6C-9FD3-AE98FE63F866}"/>
              </a:ext>
            </a:extLst>
          </p:cNvPr>
          <p:cNvSpPr>
            <a:spLocks noEditPoints="1"/>
          </p:cNvSpPr>
          <p:nvPr/>
        </p:nvSpPr>
        <p:spPr bwMode="auto">
          <a:xfrm>
            <a:off x="490595" y="6328811"/>
            <a:ext cx="329955" cy="329509"/>
          </a:xfrm>
          <a:custGeom>
            <a:avLst/>
            <a:gdLst>
              <a:gd name="T0" fmla="*/ 1260 w 5938"/>
              <a:gd name="T1" fmla="*/ 1207 h 5931"/>
              <a:gd name="T2" fmla="*/ 1208 w 5938"/>
              <a:gd name="T3" fmla="*/ 1259 h 5931"/>
              <a:gd name="T4" fmla="*/ 1327 w 5938"/>
              <a:gd name="T5" fmla="*/ 1963 h 5931"/>
              <a:gd name="T6" fmla="*/ 1614 w 5938"/>
              <a:gd name="T7" fmla="*/ 1903 h 5931"/>
              <a:gd name="T8" fmla="*/ 1814 w 5938"/>
              <a:gd name="T9" fmla="*/ 1763 h 5931"/>
              <a:gd name="T10" fmla="*/ 1944 w 5938"/>
              <a:gd name="T11" fmla="*/ 1748 h 5931"/>
              <a:gd name="T12" fmla="*/ 2040 w 5938"/>
              <a:gd name="T13" fmla="*/ 1844 h 5931"/>
              <a:gd name="T14" fmla="*/ 2025 w 5938"/>
              <a:gd name="T15" fmla="*/ 1975 h 5931"/>
              <a:gd name="T16" fmla="*/ 1783 w 5938"/>
              <a:gd name="T17" fmla="*/ 2163 h 5931"/>
              <a:gd name="T18" fmla="*/ 1430 w 5938"/>
              <a:gd name="T19" fmla="*/ 2264 h 5931"/>
              <a:gd name="T20" fmla="*/ 1141 w 5938"/>
              <a:gd name="T21" fmla="*/ 2251 h 5931"/>
              <a:gd name="T22" fmla="*/ 1128 w 5938"/>
              <a:gd name="T23" fmla="*/ 3090 h 5931"/>
              <a:gd name="T24" fmla="*/ 3547 w 5938"/>
              <a:gd name="T25" fmla="*/ 5529 h 5931"/>
              <a:gd name="T26" fmla="*/ 3767 w 5938"/>
              <a:gd name="T27" fmla="*/ 5621 h 5931"/>
              <a:gd name="T28" fmla="*/ 4007 w 5938"/>
              <a:gd name="T29" fmla="*/ 5588 h 5931"/>
              <a:gd name="T30" fmla="*/ 5494 w 5938"/>
              <a:gd name="T31" fmla="*/ 4152 h 5931"/>
              <a:gd name="T32" fmla="*/ 5614 w 5938"/>
              <a:gd name="T33" fmla="*/ 3945 h 5931"/>
              <a:gd name="T34" fmla="*/ 5614 w 5938"/>
              <a:gd name="T35" fmla="*/ 3703 h 5931"/>
              <a:gd name="T36" fmla="*/ 5494 w 5938"/>
              <a:gd name="T37" fmla="*/ 3496 h 5931"/>
              <a:gd name="T38" fmla="*/ 3056 w 5938"/>
              <a:gd name="T39" fmla="*/ 1111 h 5931"/>
              <a:gd name="T40" fmla="*/ 1038 w 5938"/>
              <a:gd name="T41" fmla="*/ 4 h 5931"/>
              <a:gd name="T42" fmla="*/ 1424 w 5938"/>
              <a:gd name="T43" fmla="*/ 101 h 5931"/>
              <a:gd name="T44" fmla="*/ 1787 w 5938"/>
              <a:gd name="T45" fmla="*/ 327 h 5931"/>
              <a:gd name="T46" fmla="*/ 1913 w 5938"/>
              <a:gd name="T47" fmla="*/ 495 h 5931"/>
              <a:gd name="T48" fmla="*/ 1870 w 5938"/>
              <a:gd name="T49" fmla="*/ 621 h 5931"/>
              <a:gd name="T50" fmla="*/ 1744 w 5938"/>
              <a:gd name="T51" fmla="*/ 664 h 5931"/>
              <a:gd name="T52" fmla="*/ 1581 w 5938"/>
              <a:gd name="T53" fmla="*/ 556 h 5931"/>
              <a:gd name="T54" fmla="*/ 1278 w 5938"/>
              <a:gd name="T55" fmla="*/ 372 h 5931"/>
              <a:gd name="T56" fmla="*/ 962 w 5938"/>
              <a:gd name="T57" fmla="*/ 305 h 5931"/>
              <a:gd name="T58" fmla="*/ 668 w 5938"/>
              <a:gd name="T59" fmla="*/ 359 h 5931"/>
              <a:gd name="T60" fmla="*/ 441 w 5938"/>
              <a:gd name="T61" fmla="*/ 534 h 5931"/>
              <a:gd name="T62" fmla="*/ 325 w 5938"/>
              <a:gd name="T63" fmla="*/ 790 h 5931"/>
              <a:gd name="T64" fmla="*/ 329 w 5938"/>
              <a:gd name="T65" fmla="*/ 1115 h 5931"/>
              <a:gd name="T66" fmla="*/ 489 w 5938"/>
              <a:gd name="T67" fmla="*/ 1481 h 5931"/>
              <a:gd name="T68" fmla="*/ 780 w 5938"/>
              <a:gd name="T69" fmla="*/ 1775 h 5931"/>
              <a:gd name="T70" fmla="*/ 930 w 5938"/>
              <a:gd name="T71" fmla="*/ 1122 h 5931"/>
              <a:gd name="T72" fmla="*/ 1076 w 5938"/>
              <a:gd name="T73" fmla="*/ 951 h 5931"/>
              <a:gd name="T74" fmla="*/ 2908 w 5938"/>
              <a:gd name="T75" fmla="*/ 789 h 5931"/>
              <a:gd name="T76" fmla="*/ 3164 w 5938"/>
              <a:gd name="T77" fmla="*/ 823 h 5931"/>
              <a:gd name="T78" fmla="*/ 3406 w 5938"/>
              <a:gd name="T79" fmla="*/ 976 h 5931"/>
              <a:gd name="T80" fmla="*/ 5861 w 5938"/>
              <a:gd name="T81" fmla="*/ 3490 h 5931"/>
              <a:gd name="T82" fmla="*/ 5938 w 5938"/>
              <a:gd name="T83" fmla="*/ 3826 h 5931"/>
              <a:gd name="T84" fmla="*/ 5863 w 5938"/>
              <a:gd name="T85" fmla="*/ 4160 h 5931"/>
              <a:gd name="T86" fmla="*/ 4377 w 5938"/>
              <a:gd name="T87" fmla="*/ 5705 h 5931"/>
              <a:gd name="T88" fmla="*/ 4087 w 5938"/>
              <a:gd name="T89" fmla="*/ 5887 h 5931"/>
              <a:gd name="T90" fmla="*/ 3744 w 5938"/>
              <a:gd name="T91" fmla="*/ 5925 h 5931"/>
              <a:gd name="T92" fmla="*/ 3422 w 5938"/>
              <a:gd name="T93" fmla="*/ 5814 h 5931"/>
              <a:gd name="T94" fmla="*/ 928 w 5938"/>
              <a:gd name="T95" fmla="*/ 3343 h 5931"/>
              <a:gd name="T96" fmla="*/ 800 w 5938"/>
              <a:gd name="T97" fmla="*/ 3059 h 5931"/>
              <a:gd name="T98" fmla="*/ 747 w 5938"/>
              <a:gd name="T99" fmla="*/ 2116 h 5931"/>
              <a:gd name="T100" fmla="*/ 406 w 5938"/>
              <a:gd name="T101" fmla="*/ 1864 h 5931"/>
              <a:gd name="T102" fmla="*/ 132 w 5938"/>
              <a:gd name="T103" fmla="*/ 1483 h 5931"/>
              <a:gd name="T104" fmla="*/ 7 w 5938"/>
              <a:gd name="T105" fmla="*/ 1052 h 5931"/>
              <a:gd name="T106" fmla="*/ 38 w 5938"/>
              <a:gd name="T107" fmla="*/ 662 h 5931"/>
              <a:gd name="T108" fmla="*/ 206 w 5938"/>
              <a:gd name="T109" fmla="*/ 336 h 5931"/>
              <a:gd name="T110" fmla="*/ 493 w 5938"/>
              <a:gd name="T111" fmla="*/ 103 h 5931"/>
              <a:gd name="T112" fmla="*/ 849 w 5938"/>
              <a:gd name="T113" fmla="*/ 4 h 5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938" h="5931">
                <a:moveTo>
                  <a:pt x="2949" y="1095"/>
                </a:moveTo>
                <a:lnTo>
                  <a:pt x="2939" y="1095"/>
                </a:lnTo>
                <a:lnTo>
                  <a:pt x="2928" y="1097"/>
                </a:lnTo>
                <a:lnTo>
                  <a:pt x="1260" y="1207"/>
                </a:lnTo>
                <a:lnTo>
                  <a:pt x="1240" y="1212"/>
                </a:lnTo>
                <a:lnTo>
                  <a:pt x="1224" y="1223"/>
                </a:lnTo>
                <a:lnTo>
                  <a:pt x="1213" y="1240"/>
                </a:lnTo>
                <a:lnTo>
                  <a:pt x="1208" y="1259"/>
                </a:lnTo>
                <a:lnTo>
                  <a:pt x="1163" y="1945"/>
                </a:lnTo>
                <a:lnTo>
                  <a:pt x="1204" y="1952"/>
                </a:lnTo>
                <a:lnTo>
                  <a:pt x="1247" y="1957"/>
                </a:lnTo>
                <a:lnTo>
                  <a:pt x="1327" y="1963"/>
                </a:lnTo>
                <a:lnTo>
                  <a:pt x="1404" y="1959"/>
                </a:lnTo>
                <a:lnTo>
                  <a:pt x="1477" y="1948"/>
                </a:lnTo>
                <a:lnTo>
                  <a:pt x="1547" y="1930"/>
                </a:lnTo>
                <a:lnTo>
                  <a:pt x="1614" y="1903"/>
                </a:lnTo>
                <a:lnTo>
                  <a:pt x="1675" y="1871"/>
                </a:lnTo>
                <a:lnTo>
                  <a:pt x="1733" y="1831"/>
                </a:lnTo>
                <a:lnTo>
                  <a:pt x="1785" y="1784"/>
                </a:lnTo>
                <a:lnTo>
                  <a:pt x="1814" y="1763"/>
                </a:lnTo>
                <a:lnTo>
                  <a:pt x="1845" y="1748"/>
                </a:lnTo>
                <a:lnTo>
                  <a:pt x="1877" y="1741"/>
                </a:lnTo>
                <a:lnTo>
                  <a:pt x="1912" y="1741"/>
                </a:lnTo>
                <a:lnTo>
                  <a:pt x="1944" y="1748"/>
                </a:lnTo>
                <a:lnTo>
                  <a:pt x="1977" y="1763"/>
                </a:lnTo>
                <a:lnTo>
                  <a:pt x="2004" y="1784"/>
                </a:lnTo>
                <a:lnTo>
                  <a:pt x="2025" y="1813"/>
                </a:lnTo>
                <a:lnTo>
                  <a:pt x="2040" y="1844"/>
                </a:lnTo>
                <a:lnTo>
                  <a:pt x="2049" y="1876"/>
                </a:lnTo>
                <a:lnTo>
                  <a:pt x="2049" y="1910"/>
                </a:lnTo>
                <a:lnTo>
                  <a:pt x="2040" y="1943"/>
                </a:lnTo>
                <a:lnTo>
                  <a:pt x="2025" y="1975"/>
                </a:lnTo>
                <a:lnTo>
                  <a:pt x="2004" y="2002"/>
                </a:lnTo>
                <a:lnTo>
                  <a:pt x="1935" y="2064"/>
                </a:lnTo>
                <a:lnTo>
                  <a:pt x="1863" y="2118"/>
                </a:lnTo>
                <a:lnTo>
                  <a:pt x="1783" y="2163"/>
                </a:lnTo>
                <a:lnTo>
                  <a:pt x="1700" y="2201"/>
                </a:lnTo>
                <a:lnTo>
                  <a:pt x="1614" y="2230"/>
                </a:lnTo>
                <a:lnTo>
                  <a:pt x="1524" y="2251"/>
                </a:lnTo>
                <a:lnTo>
                  <a:pt x="1430" y="2264"/>
                </a:lnTo>
                <a:lnTo>
                  <a:pt x="1332" y="2269"/>
                </a:lnTo>
                <a:lnTo>
                  <a:pt x="1276" y="2268"/>
                </a:lnTo>
                <a:lnTo>
                  <a:pt x="1219" y="2262"/>
                </a:lnTo>
                <a:lnTo>
                  <a:pt x="1141" y="2251"/>
                </a:lnTo>
                <a:lnTo>
                  <a:pt x="1098" y="2922"/>
                </a:lnTo>
                <a:lnTo>
                  <a:pt x="1098" y="2980"/>
                </a:lnTo>
                <a:lnTo>
                  <a:pt x="1108" y="3038"/>
                </a:lnTo>
                <a:lnTo>
                  <a:pt x="1128" y="3090"/>
                </a:lnTo>
                <a:lnTo>
                  <a:pt x="1157" y="3141"/>
                </a:lnTo>
                <a:lnTo>
                  <a:pt x="1195" y="3184"/>
                </a:lnTo>
                <a:lnTo>
                  <a:pt x="3502" y="5489"/>
                </a:lnTo>
                <a:lnTo>
                  <a:pt x="3547" y="5529"/>
                </a:lnTo>
                <a:lnTo>
                  <a:pt x="3597" y="5563"/>
                </a:lnTo>
                <a:lnTo>
                  <a:pt x="3652" y="5588"/>
                </a:lnTo>
                <a:lnTo>
                  <a:pt x="3708" y="5608"/>
                </a:lnTo>
                <a:lnTo>
                  <a:pt x="3767" y="5621"/>
                </a:lnTo>
                <a:lnTo>
                  <a:pt x="3828" y="5624"/>
                </a:lnTo>
                <a:lnTo>
                  <a:pt x="3890" y="5621"/>
                </a:lnTo>
                <a:lnTo>
                  <a:pt x="3949" y="5608"/>
                </a:lnTo>
                <a:lnTo>
                  <a:pt x="4007" y="5588"/>
                </a:lnTo>
                <a:lnTo>
                  <a:pt x="4061" y="5563"/>
                </a:lnTo>
                <a:lnTo>
                  <a:pt x="4112" y="5529"/>
                </a:lnTo>
                <a:lnTo>
                  <a:pt x="4157" y="5489"/>
                </a:lnTo>
                <a:lnTo>
                  <a:pt x="5494" y="4152"/>
                </a:lnTo>
                <a:lnTo>
                  <a:pt x="5534" y="4105"/>
                </a:lnTo>
                <a:lnTo>
                  <a:pt x="5568" y="4055"/>
                </a:lnTo>
                <a:lnTo>
                  <a:pt x="5595" y="4003"/>
                </a:lnTo>
                <a:lnTo>
                  <a:pt x="5614" y="3945"/>
                </a:lnTo>
                <a:lnTo>
                  <a:pt x="5626" y="3885"/>
                </a:lnTo>
                <a:lnTo>
                  <a:pt x="5630" y="3824"/>
                </a:lnTo>
                <a:lnTo>
                  <a:pt x="5626" y="3763"/>
                </a:lnTo>
                <a:lnTo>
                  <a:pt x="5614" y="3703"/>
                </a:lnTo>
                <a:lnTo>
                  <a:pt x="5595" y="3646"/>
                </a:lnTo>
                <a:lnTo>
                  <a:pt x="5568" y="3593"/>
                </a:lnTo>
                <a:lnTo>
                  <a:pt x="5534" y="3543"/>
                </a:lnTo>
                <a:lnTo>
                  <a:pt x="5494" y="3496"/>
                </a:lnTo>
                <a:lnTo>
                  <a:pt x="3189" y="1194"/>
                </a:lnTo>
                <a:lnTo>
                  <a:pt x="3150" y="1160"/>
                </a:lnTo>
                <a:lnTo>
                  <a:pt x="3105" y="1131"/>
                </a:lnTo>
                <a:lnTo>
                  <a:pt x="3056" y="1111"/>
                </a:lnTo>
                <a:lnTo>
                  <a:pt x="3004" y="1099"/>
                </a:lnTo>
                <a:lnTo>
                  <a:pt x="2949" y="1095"/>
                </a:lnTo>
                <a:close/>
                <a:moveTo>
                  <a:pt x="942" y="0"/>
                </a:moveTo>
                <a:lnTo>
                  <a:pt x="1038" y="4"/>
                </a:lnTo>
                <a:lnTo>
                  <a:pt x="1135" y="17"/>
                </a:lnTo>
                <a:lnTo>
                  <a:pt x="1233" y="36"/>
                </a:lnTo>
                <a:lnTo>
                  <a:pt x="1329" y="65"/>
                </a:lnTo>
                <a:lnTo>
                  <a:pt x="1424" y="101"/>
                </a:lnTo>
                <a:lnTo>
                  <a:pt x="1520" y="147"/>
                </a:lnTo>
                <a:lnTo>
                  <a:pt x="1612" y="199"/>
                </a:lnTo>
                <a:lnTo>
                  <a:pt x="1700" y="258"/>
                </a:lnTo>
                <a:lnTo>
                  <a:pt x="1787" y="327"/>
                </a:lnTo>
                <a:lnTo>
                  <a:pt x="1870" y="403"/>
                </a:lnTo>
                <a:lnTo>
                  <a:pt x="1892" y="430"/>
                </a:lnTo>
                <a:lnTo>
                  <a:pt x="1906" y="462"/>
                </a:lnTo>
                <a:lnTo>
                  <a:pt x="1913" y="495"/>
                </a:lnTo>
                <a:lnTo>
                  <a:pt x="1913" y="529"/>
                </a:lnTo>
                <a:lnTo>
                  <a:pt x="1906" y="561"/>
                </a:lnTo>
                <a:lnTo>
                  <a:pt x="1892" y="592"/>
                </a:lnTo>
                <a:lnTo>
                  <a:pt x="1870" y="621"/>
                </a:lnTo>
                <a:lnTo>
                  <a:pt x="1841" y="643"/>
                </a:lnTo>
                <a:lnTo>
                  <a:pt x="1811" y="657"/>
                </a:lnTo>
                <a:lnTo>
                  <a:pt x="1778" y="664"/>
                </a:lnTo>
                <a:lnTo>
                  <a:pt x="1744" y="664"/>
                </a:lnTo>
                <a:lnTo>
                  <a:pt x="1711" y="657"/>
                </a:lnTo>
                <a:lnTo>
                  <a:pt x="1679" y="643"/>
                </a:lnTo>
                <a:lnTo>
                  <a:pt x="1652" y="621"/>
                </a:lnTo>
                <a:lnTo>
                  <a:pt x="1581" y="556"/>
                </a:lnTo>
                <a:lnTo>
                  <a:pt x="1509" y="500"/>
                </a:lnTo>
                <a:lnTo>
                  <a:pt x="1435" y="450"/>
                </a:lnTo>
                <a:lnTo>
                  <a:pt x="1357" y="408"/>
                </a:lnTo>
                <a:lnTo>
                  <a:pt x="1278" y="372"/>
                </a:lnTo>
                <a:lnTo>
                  <a:pt x="1199" y="345"/>
                </a:lnTo>
                <a:lnTo>
                  <a:pt x="1119" y="323"/>
                </a:lnTo>
                <a:lnTo>
                  <a:pt x="1040" y="311"/>
                </a:lnTo>
                <a:lnTo>
                  <a:pt x="962" y="305"/>
                </a:lnTo>
                <a:lnTo>
                  <a:pt x="885" y="307"/>
                </a:lnTo>
                <a:lnTo>
                  <a:pt x="811" y="316"/>
                </a:lnTo>
                <a:lnTo>
                  <a:pt x="738" y="334"/>
                </a:lnTo>
                <a:lnTo>
                  <a:pt x="668" y="359"/>
                </a:lnTo>
                <a:lnTo>
                  <a:pt x="603" y="392"/>
                </a:lnTo>
                <a:lnTo>
                  <a:pt x="543" y="433"/>
                </a:lnTo>
                <a:lnTo>
                  <a:pt x="488" y="482"/>
                </a:lnTo>
                <a:lnTo>
                  <a:pt x="441" y="534"/>
                </a:lnTo>
                <a:lnTo>
                  <a:pt x="401" y="592"/>
                </a:lnTo>
                <a:lnTo>
                  <a:pt x="368" y="655"/>
                </a:lnTo>
                <a:lnTo>
                  <a:pt x="343" y="720"/>
                </a:lnTo>
                <a:lnTo>
                  <a:pt x="325" y="790"/>
                </a:lnTo>
                <a:lnTo>
                  <a:pt x="312" y="864"/>
                </a:lnTo>
                <a:lnTo>
                  <a:pt x="311" y="940"/>
                </a:lnTo>
                <a:lnTo>
                  <a:pt x="314" y="1019"/>
                </a:lnTo>
                <a:lnTo>
                  <a:pt x="329" y="1115"/>
                </a:lnTo>
                <a:lnTo>
                  <a:pt x="354" y="1211"/>
                </a:lnTo>
                <a:lnTo>
                  <a:pt x="390" y="1304"/>
                </a:lnTo>
                <a:lnTo>
                  <a:pt x="435" y="1395"/>
                </a:lnTo>
                <a:lnTo>
                  <a:pt x="489" y="1481"/>
                </a:lnTo>
                <a:lnTo>
                  <a:pt x="553" y="1566"/>
                </a:lnTo>
                <a:lnTo>
                  <a:pt x="625" y="1644"/>
                </a:lnTo>
                <a:lnTo>
                  <a:pt x="701" y="1714"/>
                </a:lnTo>
                <a:lnTo>
                  <a:pt x="780" y="1775"/>
                </a:lnTo>
                <a:lnTo>
                  <a:pt x="863" y="1827"/>
                </a:lnTo>
                <a:lnTo>
                  <a:pt x="903" y="1236"/>
                </a:lnTo>
                <a:lnTo>
                  <a:pt x="912" y="1176"/>
                </a:lnTo>
                <a:lnTo>
                  <a:pt x="930" y="1122"/>
                </a:lnTo>
                <a:lnTo>
                  <a:pt x="957" y="1070"/>
                </a:lnTo>
                <a:lnTo>
                  <a:pt x="989" y="1025"/>
                </a:lnTo>
                <a:lnTo>
                  <a:pt x="1031" y="983"/>
                </a:lnTo>
                <a:lnTo>
                  <a:pt x="1076" y="951"/>
                </a:lnTo>
                <a:lnTo>
                  <a:pt x="1128" y="924"/>
                </a:lnTo>
                <a:lnTo>
                  <a:pt x="1182" y="908"/>
                </a:lnTo>
                <a:lnTo>
                  <a:pt x="1242" y="899"/>
                </a:lnTo>
                <a:lnTo>
                  <a:pt x="2908" y="789"/>
                </a:lnTo>
                <a:lnTo>
                  <a:pt x="2949" y="787"/>
                </a:lnTo>
                <a:lnTo>
                  <a:pt x="3023" y="790"/>
                </a:lnTo>
                <a:lnTo>
                  <a:pt x="3094" y="803"/>
                </a:lnTo>
                <a:lnTo>
                  <a:pt x="3164" y="823"/>
                </a:lnTo>
                <a:lnTo>
                  <a:pt x="3229" y="850"/>
                </a:lnTo>
                <a:lnTo>
                  <a:pt x="3292" y="886"/>
                </a:lnTo>
                <a:lnTo>
                  <a:pt x="3352" y="927"/>
                </a:lnTo>
                <a:lnTo>
                  <a:pt x="3406" y="976"/>
                </a:lnTo>
                <a:lnTo>
                  <a:pt x="5711" y="3279"/>
                </a:lnTo>
                <a:lnTo>
                  <a:pt x="5769" y="3344"/>
                </a:lnTo>
                <a:lnTo>
                  <a:pt x="5819" y="3415"/>
                </a:lnTo>
                <a:lnTo>
                  <a:pt x="5861" y="3490"/>
                </a:lnTo>
                <a:lnTo>
                  <a:pt x="5895" y="3570"/>
                </a:lnTo>
                <a:lnTo>
                  <a:pt x="5919" y="3653"/>
                </a:lnTo>
                <a:lnTo>
                  <a:pt x="5933" y="3738"/>
                </a:lnTo>
                <a:lnTo>
                  <a:pt x="5938" y="3826"/>
                </a:lnTo>
                <a:lnTo>
                  <a:pt x="5935" y="3912"/>
                </a:lnTo>
                <a:lnTo>
                  <a:pt x="5920" y="3997"/>
                </a:lnTo>
                <a:lnTo>
                  <a:pt x="5895" y="4080"/>
                </a:lnTo>
                <a:lnTo>
                  <a:pt x="5863" y="4160"/>
                </a:lnTo>
                <a:lnTo>
                  <a:pt x="5821" y="4235"/>
                </a:lnTo>
                <a:lnTo>
                  <a:pt x="5772" y="4306"/>
                </a:lnTo>
                <a:lnTo>
                  <a:pt x="5713" y="4371"/>
                </a:lnTo>
                <a:lnTo>
                  <a:pt x="4377" y="5705"/>
                </a:lnTo>
                <a:lnTo>
                  <a:pt x="4312" y="5763"/>
                </a:lnTo>
                <a:lnTo>
                  <a:pt x="4242" y="5814"/>
                </a:lnTo>
                <a:lnTo>
                  <a:pt x="4166" y="5855"/>
                </a:lnTo>
                <a:lnTo>
                  <a:pt x="4087" y="5887"/>
                </a:lnTo>
                <a:lnTo>
                  <a:pt x="4004" y="5911"/>
                </a:lnTo>
                <a:lnTo>
                  <a:pt x="3919" y="5925"/>
                </a:lnTo>
                <a:lnTo>
                  <a:pt x="3832" y="5931"/>
                </a:lnTo>
                <a:lnTo>
                  <a:pt x="3744" y="5925"/>
                </a:lnTo>
                <a:lnTo>
                  <a:pt x="3659" y="5913"/>
                </a:lnTo>
                <a:lnTo>
                  <a:pt x="3576" y="5887"/>
                </a:lnTo>
                <a:lnTo>
                  <a:pt x="3496" y="5855"/>
                </a:lnTo>
                <a:lnTo>
                  <a:pt x="3422" y="5814"/>
                </a:lnTo>
                <a:lnTo>
                  <a:pt x="3352" y="5765"/>
                </a:lnTo>
                <a:lnTo>
                  <a:pt x="3285" y="5705"/>
                </a:lnTo>
                <a:lnTo>
                  <a:pt x="980" y="3402"/>
                </a:lnTo>
                <a:lnTo>
                  <a:pt x="928" y="3343"/>
                </a:lnTo>
                <a:lnTo>
                  <a:pt x="883" y="3278"/>
                </a:lnTo>
                <a:lnTo>
                  <a:pt x="847" y="3209"/>
                </a:lnTo>
                <a:lnTo>
                  <a:pt x="820" y="3135"/>
                </a:lnTo>
                <a:lnTo>
                  <a:pt x="800" y="3059"/>
                </a:lnTo>
                <a:lnTo>
                  <a:pt x="791" y="2982"/>
                </a:lnTo>
                <a:lnTo>
                  <a:pt x="793" y="2902"/>
                </a:lnTo>
                <a:lnTo>
                  <a:pt x="841" y="2161"/>
                </a:lnTo>
                <a:lnTo>
                  <a:pt x="747" y="2116"/>
                </a:lnTo>
                <a:lnTo>
                  <a:pt x="657" y="2064"/>
                </a:lnTo>
                <a:lnTo>
                  <a:pt x="569" y="2004"/>
                </a:lnTo>
                <a:lnTo>
                  <a:pt x="486" y="1938"/>
                </a:lnTo>
                <a:lnTo>
                  <a:pt x="406" y="1864"/>
                </a:lnTo>
                <a:lnTo>
                  <a:pt x="325" y="1775"/>
                </a:lnTo>
                <a:lnTo>
                  <a:pt x="251" y="1681"/>
                </a:lnTo>
                <a:lnTo>
                  <a:pt x="188" y="1584"/>
                </a:lnTo>
                <a:lnTo>
                  <a:pt x="132" y="1483"/>
                </a:lnTo>
                <a:lnTo>
                  <a:pt x="87" y="1378"/>
                </a:lnTo>
                <a:lnTo>
                  <a:pt x="49" y="1272"/>
                </a:lnTo>
                <a:lnTo>
                  <a:pt x="24" y="1162"/>
                </a:lnTo>
                <a:lnTo>
                  <a:pt x="7" y="1052"/>
                </a:lnTo>
                <a:lnTo>
                  <a:pt x="0" y="949"/>
                </a:lnTo>
                <a:lnTo>
                  <a:pt x="4" y="852"/>
                </a:lnTo>
                <a:lnTo>
                  <a:pt x="16" y="754"/>
                </a:lnTo>
                <a:lnTo>
                  <a:pt x="38" y="662"/>
                </a:lnTo>
                <a:lnTo>
                  <a:pt x="67" y="574"/>
                </a:lnTo>
                <a:lnTo>
                  <a:pt x="105" y="489"/>
                </a:lnTo>
                <a:lnTo>
                  <a:pt x="152" y="410"/>
                </a:lnTo>
                <a:lnTo>
                  <a:pt x="206" y="336"/>
                </a:lnTo>
                <a:lnTo>
                  <a:pt x="267" y="266"/>
                </a:lnTo>
                <a:lnTo>
                  <a:pt x="338" y="202"/>
                </a:lnTo>
                <a:lnTo>
                  <a:pt x="414" y="148"/>
                </a:lnTo>
                <a:lnTo>
                  <a:pt x="493" y="103"/>
                </a:lnTo>
                <a:lnTo>
                  <a:pt x="578" y="65"/>
                </a:lnTo>
                <a:lnTo>
                  <a:pt x="664" y="36"/>
                </a:lnTo>
                <a:lnTo>
                  <a:pt x="755" y="17"/>
                </a:lnTo>
                <a:lnTo>
                  <a:pt x="849" y="4"/>
                </a:lnTo>
                <a:lnTo>
                  <a:pt x="9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0911" y="6328546"/>
            <a:ext cx="10310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0" dirty="0" smtClean="0">
                <a:solidFill>
                  <a:prstClr val="white"/>
                </a:solidFill>
              </a:rPr>
              <a:t>WER ERP</a:t>
            </a:r>
            <a:endParaRPr lang="ko-KR" altLang="en-US" sz="105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595" y="661880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DB </a:t>
            </a:r>
            <a:r>
              <a:rPr lang="ko-KR" altLang="en-US" b="1" dirty="0"/>
              <a:t>테이블 및 다이어그램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02148" y="1040006"/>
            <a:ext cx="318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DB </a:t>
            </a:r>
            <a:r>
              <a:rPr lang="ko-KR" altLang="en-US" b="1" dirty="0" smtClean="0"/>
              <a:t>테이블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부</a:t>
            </a:r>
            <a:r>
              <a:rPr lang="ko-KR" altLang="en-US" b="1" dirty="0"/>
              <a:t>서</a:t>
            </a:r>
            <a:r>
              <a:rPr lang="ko-KR" altLang="en-US" b="1" dirty="0" smtClean="0"/>
              <a:t> 등록</a:t>
            </a:r>
            <a:endParaRPr lang="en-US" altLang="ko-KR" b="1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671995"/>
              </p:ext>
            </p:extLst>
          </p:nvPr>
        </p:nvGraphicFramePr>
        <p:xfrm>
          <a:off x="3232277" y="1879602"/>
          <a:ext cx="5727446" cy="3829715"/>
        </p:xfrm>
        <a:graphic>
          <a:graphicData uri="http://schemas.openxmlformats.org/drawingml/2006/table">
            <a:tbl>
              <a:tblPr/>
              <a:tblGrid>
                <a:gridCol w="730250"/>
                <a:gridCol w="756793"/>
                <a:gridCol w="831850"/>
                <a:gridCol w="438150"/>
                <a:gridCol w="660908"/>
                <a:gridCol w="960755"/>
                <a:gridCol w="1348740"/>
              </a:tblGrid>
              <a:tr h="22862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SM_CRI_Dep_Reg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2862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부서등록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COLUMN_ID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Type(Length)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Index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NULLABLE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DATA_DEFAULT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PK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부서명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Department_Name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Workplace_Code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09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사업장명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Workplace_Name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036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부문코드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Sector_Code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varchar2(12)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FK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036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6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부문명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Sector_Name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varchar2(50)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5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사용기간 시작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Usedate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date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43" marR="64643" marT="17653" marB="17653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455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2893</Words>
  <Application>Microsoft Office PowerPoint</Application>
  <PresentationFormat>사용자 지정</PresentationFormat>
  <Paragraphs>1763</Paragraphs>
  <Slides>50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50</vt:i4>
      </vt:variant>
    </vt:vector>
  </HeadingPairs>
  <TitlesOfParts>
    <vt:vector size="51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SHY-702-15</cp:lastModifiedBy>
  <cp:revision>11</cp:revision>
  <dcterms:created xsi:type="dcterms:W3CDTF">2021-06-21T14:47:31Z</dcterms:created>
  <dcterms:modified xsi:type="dcterms:W3CDTF">2021-07-02T02:19:00Z</dcterms:modified>
</cp:coreProperties>
</file>

<file path=docProps/thumbnail.jpeg>
</file>